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sldIdLst>
    <p:sldId id="298" r:id="rId2"/>
    <p:sldId id="299" r:id="rId3"/>
    <p:sldId id="300" r:id="rId4"/>
    <p:sldId id="301" r:id="rId5"/>
    <p:sldId id="307" r:id="rId6"/>
    <p:sldId id="311" r:id="rId7"/>
    <p:sldId id="306" r:id="rId8"/>
    <p:sldId id="309" r:id="rId9"/>
    <p:sldId id="308" r:id="rId10"/>
    <p:sldId id="266" r:id="rId11"/>
  </p:sldIdLst>
  <p:sldSz cx="9144000" cy="5143500" type="screen16x9"/>
  <p:notesSz cx="6858000" cy="9872663"/>
  <p:defaultTextStyle>
    <a:defPPr>
      <a:defRPr lang="pt-PT"/>
    </a:defPPr>
    <a:lvl1pPr marL="0" algn="l" defTabSz="914264" rtl="0" eaLnBrk="1" latinLnBrk="0" hangingPunct="1">
      <a:defRPr sz="1800" kern="1200">
        <a:solidFill>
          <a:schemeClr val="tx1"/>
        </a:solidFill>
        <a:latin typeface="+mn-lt"/>
        <a:ea typeface="+mn-ea"/>
        <a:cs typeface="+mn-cs"/>
      </a:defRPr>
    </a:lvl1pPr>
    <a:lvl2pPr marL="457132" algn="l" defTabSz="914264" rtl="0" eaLnBrk="1" latinLnBrk="0" hangingPunct="1">
      <a:defRPr sz="1800" kern="1200">
        <a:solidFill>
          <a:schemeClr val="tx1"/>
        </a:solidFill>
        <a:latin typeface="+mn-lt"/>
        <a:ea typeface="+mn-ea"/>
        <a:cs typeface="+mn-cs"/>
      </a:defRPr>
    </a:lvl2pPr>
    <a:lvl3pPr marL="914264" algn="l" defTabSz="914264" rtl="0" eaLnBrk="1" latinLnBrk="0" hangingPunct="1">
      <a:defRPr sz="1800" kern="1200">
        <a:solidFill>
          <a:schemeClr val="tx1"/>
        </a:solidFill>
        <a:latin typeface="+mn-lt"/>
        <a:ea typeface="+mn-ea"/>
        <a:cs typeface="+mn-cs"/>
      </a:defRPr>
    </a:lvl3pPr>
    <a:lvl4pPr marL="1371395" algn="l" defTabSz="914264" rtl="0" eaLnBrk="1" latinLnBrk="0" hangingPunct="1">
      <a:defRPr sz="1800" kern="1200">
        <a:solidFill>
          <a:schemeClr val="tx1"/>
        </a:solidFill>
        <a:latin typeface="+mn-lt"/>
        <a:ea typeface="+mn-ea"/>
        <a:cs typeface="+mn-cs"/>
      </a:defRPr>
    </a:lvl4pPr>
    <a:lvl5pPr marL="1828527" algn="l" defTabSz="914264" rtl="0" eaLnBrk="1" latinLnBrk="0" hangingPunct="1">
      <a:defRPr sz="1800" kern="1200">
        <a:solidFill>
          <a:schemeClr val="tx1"/>
        </a:solidFill>
        <a:latin typeface="+mn-lt"/>
        <a:ea typeface="+mn-ea"/>
        <a:cs typeface="+mn-cs"/>
      </a:defRPr>
    </a:lvl5pPr>
    <a:lvl6pPr marL="2285659" algn="l" defTabSz="914264" rtl="0" eaLnBrk="1" latinLnBrk="0" hangingPunct="1">
      <a:defRPr sz="1800" kern="1200">
        <a:solidFill>
          <a:schemeClr val="tx1"/>
        </a:solidFill>
        <a:latin typeface="+mn-lt"/>
        <a:ea typeface="+mn-ea"/>
        <a:cs typeface="+mn-cs"/>
      </a:defRPr>
    </a:lvl6pPr>
    <a:lvl7pPr marL="2742791" algn="l" defTabSz="914264" rtl="0" eaLnBrk="1" latinLnBrk="0" hangingPunct="1">
      <a:defRPr sz="1800" kern="1200">
        <a:solidFill>
          <a:schemeClr val="tx1"/>
        </a:solidFill>
        <a:latin typeface="+mn-lt"/>
        <a:ea typeface="+mn-ea"/>
        <a:cs typeface="+mn-cs"/>
      </a:defRPr>
    </a:lvl7pPr>
    <a:lvl8pPr marL="3199923" algn="l" defTabSz="914264" rtl="0" eaLnBrk="1" latinLnBrk="0" hangingPunct="1">
      <a:defRPr sz="1800" kern="1200">
        <a:solidFill>
          <a:schemeClr val="tx1"/>
        </a:solidFill>
        <a:latin typeface="+mn-lt"/>
        <a:ea typeface="+mn-ea"/>
        <a:cs typeface="+mn-cs"/>
      </a:defRPr>
    </a:lvl8pPr>
    <a:lvl9pPr marL="3657054" algn="l" defTabSz="91426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56">
          <p15:clr>
            <a:srgbClr val="A4A3A4"/>
          </p15:clr>
        </p15:guide>
        <p15:guide id="2" pos="2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DFED"/>
    <a:srgbClr val="46A5DB"/>
    <a:srgbClr val="006CB1"/>
    <a:srgbClr val="9294A0"/>
    <a:srgbClr val="646A78"/>
    <a:srgbClr val="8FBDD5"/>
    <a:srgbClr val="005082"/>
    <a:srgbClr val="004978"/>
    <a:srgbClr val="E3EBEE"/>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590" autoAdjust="0"/>
  </p:normalViewPr>
  <p:slideViewPr>
    <p:cSldViewPr showGuides="1">
      <p:cViewPr>
        <p:scale>
          <a:sx n="106" d="100"/>
          <a:sy n="106" d="100"/>
        </p:scale>
        <p:origin x="318" y="78"/>
      </p:cViewPr>
      <p:guideLst>
        <p:guide orient="horz" pos="1756"/>
        <p:guide pos="24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alfa\geral\INFOTRUST\it_observatorio\observatorio_comparativ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solidFill>
                <a:srgbClr val="C8DFED"/>
              </a:solidFill>
            </a:ln>
          </c:spPr>
          <c:marker>
            <c:symbol val="none"/>
          </c:marker>
          <c:cat>
            <c:strRef>
              <c:f>tendencias!$B$1:$M$1</c:f>
              <c:strCache>
                <c:ptCount val="12"/>
                <c:pt idx="0">
                  <c:v>JAN</c:v>
                </c:pt>
                <c:pt idx="1">
                  <c:v>FEV</c:v>
                </c:pt>
                <c:pt idx="2">
                  <c:v>MAR</c:v>
                </c:pt>
                <c:pt idx="3">
                  <c:v>ABR</c:v>
                </c:pt>
                <c:pt idx="4">
                  <c:v>MAI</c:v>
                </c:pt>
                <c:pt idx="5">
                  <c:v>JUN</c:v>
                </c:pt>
                <c:pt idx="6">
                  <c:v>JUL</c:v>
                </c:pt>
                <c:pt idx="7">
                  <c:v>AGO</c:v>
                </c:pt>
                <c:pt idx="8">
                  <c:v>SET</c:v>
                </c:pt>
                <c:pt idx="9">
                  <c:v>OUT</c:v>
                </c:pt>
                <c:pt idx="10">
                  <c:v>NOV</c:v>
                </c:pt>
                <c:pt idx="11">
                  <c:v>DEZ</c:v>
                </c:pt>
              </c:strCache>
            </c:strRef>
          </c:cat>
          <c:val>
            <c:numRef>
              <c:f>tendencias!$B$2:$M$2</c:f>
              <c:numCache>
                <c:formatCode>General</c:formatCode>
                <c:ptCount val="12"/>
                <c:pt idx="0">
                  <c:v>338</c:v>
                </c:pt>
                <c:pt idx="1">
                  <c:v>350</c:v>
                </c:pt>
                <c:pt idx="2">
                  <c:v>309</c:v>
                </c:pt>
                <c:pt idx="3">
                  <c:v>307</c:v>
                </c:pt>
                <c:pt idx="4">
                  <c:v>305</c:v>
                </c:pt>
                <c:pt idx="5">
                  <c:v>285</c:v>
                </c:pt>
                <c:pt idx="6">
                  <c:v>270</c:v>
                </c:pt>
                <c:pt idx="7">
                  <c:v>190</c:v>
                </c:pt>
                <c:pt idx="8">
                  <c:v>253</c:v>
                </c:pt>
                <c:pt idx="9">
                  <c:v>276</c:v>
                </c:pt>
                <c:pt idx="10">
                  <c:v>249</c:v>
                </c:pt>
                <c:pt idx="11">
                  <c:v>192</c:v>
                </c:pt>
              </c:numCache>
            </c:numRef>
          </c:val>
          <c:smooth val="0"/>
        </c:ser>
        <c:ser>
          <c:idx val="1"/>
          <c:order val="1"/>
          <c:spPr>
            <a:ln>
              <a:solidFill>
                <a:srgbClr val="46A5DB"/>
              </a:solidFill>
            </a:ln>
          </c:spPr>
          <c:marker>
            <c:symbol val="none"/>
          </c:marker>
          <c:cat>
            <c:strRef>
              <c:f>tendencias!$B$1:$M$1</c:f>
              <c:strCache>
                <c:ptCount val="12"/>
                <c:pt idx="0">
                  <c:v>JAN</c:v>
                </c:pt>
                <c:pt idx="1">
                  <c:v>FEV</c:v>
                </c:pt>
                <c:pt idx="2">
                  <c:v>MAR</c:v>
                </c:pt>
                <c:pt idx="3">
                  <c:v>ABR</c:v>
                </c:pt>
                <c:pt idx="4">
                  <c:v>MAI</c:v>
                </c:pt>
                <c:pt idx="5">
                  <c:v>JUN</c:v>
                </c:pt>
                <c:pt idx="6">
                  <c:v>JUL</c:v>
                </c:pt>
                <c:pt idx="7">
                  <c:v>AGO</c:v>
                </c:pt>
                <c:pt idx="8">
                  <c:v>SET</c:v>
                </c:pt>
                <c:pt idx="9">
                  <c:v>OUT</c:v>
                </c:pt>
                <c:pt idx="10">
                  <c:v>NOV</c:v>
                </c:pt>
                <c:pt idx="11">
                  <c:v>DEZ</c:v>
                </c:pt>
              </c:strCache>
            </c:strRef>
          </c:cat>
          <c:val>
            <c:numRef>
              <c:f>tendencias!$B$3:$M$3</c:f>
              <c:numCache>
                <c:formatCode>General</c:formatCode>
                <c:ptCount val="12"/>
                <c:pt idx="0">
                  <c:v>66</c:v>
                </c:pt>
                <c:pt idx="1">
                  <c:v>76</c:v>
                </c:pt>
                <c:pt idx="2">
                  <c:v>89</c:v>
                </c:pt>
                <c:pt idx="3">
                  <c:v>87</c:v>
                </c:pt>
                <c:pt idx="4">
                  <c:v>72</c:v>
                </c:pt>
                <c:pt idx="5">
                  <c:v>67</c:v>
                </c:pt>
                <c:pt idx="6">
                  <c:v>80</c:v>
                </c:pt>
                <c:pt idx="7">
                  <c:v>60</c:v>
                </c:pt>
                <c:pt idx="8">
                  <c:v>59</c:v>
                </c:pt>
                <c:pt idx="9">
                  <c:v>63</c:v>
                </c:pt>
                <c:pt idx="10">
                  <c:v>55</c:v>
                </c:pt>
                <c:pt idx="11">
                  <c:v>48</c:v>
                </c:pt>
              </c:numCache>
            </c:numRef>
          </c:val>
          <c:smooth val="0"/>
        </c:ser>
        <c:ser>
          <c:idx val="2"/>
          <c:order val="2"/>
          <c:spPr>
            <a:ln>
              <a:solidFill>
                <a:srgbClr val="006CB1"/>
              </a:solidFill>
            </a:ln>
          </c:spPr>
          <c:marker>
            <c:symbol val="none"/>
          </c:marker>
          <c:cat>
            <c:strRef>
              <c:f>tendencias!$B$1:$M$1</c:f>
              <c:strCache>
                <c:ptCount val="12"/>
                <c:pt idx="0">
                  <c:v>JAN</c:v>
                </c:pt>
                <c:pt idx="1">
                  <c:v>FEV</c:v>
                </c:pt>
                <c:pt idx="2">
                  <c:v>MAR</c:v>
                </c:pt>
                <c:pt idx="3">
                  <c:v>ABR</c:v>
                </c:pt>
                <c:pt idx="4">
                  <c:v>MAI</c:v>
                </c:pt>
                <c:pt idx="5">
                  <c:v>JUN</c:v>
                </c:pt>
                <c:pt idx="6">
                  <c:v>JUL</c:v>
                </c:pt>
                <c:pt idx="7">
                  <c:v>AGO</c:v>
                </c:pt>
                <c:pt idx="8">
                  <c:v>SET</c:v>
                </c:pt>
                <c:pt idx="9">
                  <c:v>OUT</c:v>
                </c:pt>
                <c:pt idx="10">
                  <c:v>NOV</c:v>
                </c:pt>
                <c:pt idx="11">
                  <c:v>DEZ</c:v>
                </c:pt>
              </c:strCache>
            </c:strRef>
          </c:cat>
          <c:val>
            <c:numRef>
              <c:f>tendencias!$B$4:$M$4</c:f>
              <c:numCache>
                <c:formatCode>General</c:formatCode>
                <c:ptCount val="12"/>
                <c:pt idx="0">
                  <c:v>4182</c:v>
                </c:pt>
                <c:pt idx="1">
                  <c:v>3459</c:v>
                </c:pt>
                <c:pt idx="2">
                  <c:v>3336</c:v>
                </c:pt>
                <c:pt idx="3">
                  <c:v>3084</c:v>
                </c:pt>
                <c:pt idx="4">
                  <c:v>2977</c:v>
                </c:pt>
                <c:pt idx="5">
                  <c:v>3066</c:v>
                </c:pt>
                <c:pt idx="6">
                  <c:v>2413</c:v>
                </c:pt>
                <c:pt idx="7">
                  <c:v>2491</c:v>
                </c:pt>
                <c:pt idx="8">
                  <c:v>2870</c:v>
                </c:pt>
                <c:pt idx="9">
                  <c:v>2766</c:v>
                </c:pt>
                <c:pt idx="10">
                  <c:v>2634</c:v>
                </c:pt>
                <c:pt idx="11">
                  <c:v>2766</c:v>
                </c:pt>
              </c:numCache>
            </c:numRef>
          </c:val>
          <c:smooth val="0"/>
        </c:ser>
        <c:ser>
          <c:idx val="3"/>
          <c:order val="3"/>
          <c:spPr>
            <a:ln>
              <a:solidFill>
                <a:schemeClr val="bg1">
                  <a:lumMod val="65000"/>
                </a:schemeClr>
              </a:solidFill>
            </a:ln>
          </c:spPr>
          <c:marker>
            <c:symbol val="none"/>
          </c:marker>
          <c:cat>
            <c:strRef>
              <c:f>tendencias!$B$1:$M$1</c:f>
              <c:strCache>
                <c:ptCount val="12"/>
                <c:pt idx="0">
                  <c:v>JAN</c:v>
                </c:pt>
                <c:pt idx="1">
                  <c:v>FEV</c:v>
                </c:pt>
                <c:pt idx="2">
                  <c:v>MAR</c:v>
                </c:pt>
                <c:pt idx="3">
                  <c:v>ABR</c:v>
                </c:pt>
                <c:pt idx="4">
                  <c:v>MAI</c:v>
                </c:pt>
                <c:pt idx="5">
                  <c:v>JUN</c:v>
                </c:pt>
                <c:pt idx="6">
                  <c:v>JUL</c:v>
                </c:pt>
                <c:pt idx="7">
                  <c:v>AGO</c:v>
                </c:pt>
                <c:pt idx="8">
                  <c:v>SET</c:v>
                </c:pt>
                <c:pt idx="9">
                  <c:v>OUT</c:v>
                </c:pt>
                <c:pt idx="10">
                  <c:v>NOV</c:v>
                </c:pt>
                <c:pt idx="11">
                  <c:v>DEZ</c:v>
                </c:pt>
              </c:strCache>
            </c:strRef>
          </c:cat>
          <c:val>
            <c:numRef>
              <c:f>tendencias!$B$5:$M$5</c:f>
              <c:numCache>
                <c:formatCode>General</c:formatCode>
                <c:ptCount val="12"/>
                <c:pt idx="0">
                  <c:v>5743</c:v>
                </c:pt>
                <c:pt idx="1">
                  <c:v>2215</c:v>
                </c:pt>
                <c:pt idx="2">
                  <c:v>4749</c:v>
                </c:pt>
                <c:pt idx="3">
                  <c:v>2240</c:v>
                </c:pt>
                <c:pt idx="4">
                  <c:v>1037</c:v>
                </c:pt>
                <c:pt idx="5">
                  <c:v>1513</c:v>
                </c:pt>
                <c:pt idx="6">
                  <c:v>1385</c:v>
                </c:pt>
                <c:pt idx="7">
                  <c:v>1093</c:v>
                </c:pt>
                <c:pt idx="8">
                  <c:v>2432</c:v>
                </c:pt>
                <c:pt idx="9">
                  <c:v>5779</c:v>
                </c:pt>
                <c:pt idx="10">
                  <c:v>5426</c:v>
                </c:pt>
                <c:pt idx="11">
                  <c:v>3335</c:v>
                </c:pt>
              </c:numCache>
            </c:numRef>
          </c:val>
          <c:smooth val="0"/>
        </c:ser>
        <c:ser>
          <c:idx val="4"/>
          <c:order val="4"/>
          <c:spPr>
            <a:ln>
              <a:solidFill>
                <a:srgbClr val="646A78"/>
              </a:solidFill>
            </a:ln>
          </c:spPr>
          <c:marker>
            <c:symbol val="none"/>
          </c:marker>
          <c:cat>
            <c:strRef>
              <c:f>tendencias!$B$1:$M$1</c:f>
              <c:strCache>
                <c:ptCount val="12"/>
                <c:pt idx="0">
                  <c:v>JAN</c:v>
                </c:pt>
                <c:pt idx="1">
                  <c:v>FEV</c:v>
                </c:pt>
                <c:pt idx="2">
                  <c:v>MAR</c:v>
                </c:pt>
                <c:pt idx="3">
                  <c:v>ABR</c:v>
                </c:pt>
                <c:pt idx="4">
                  <c:v>MAI</c:v>
                </c:pt>
                <c:pt idx="5">
                  <c:v>JUN</c:v>
                </c:pt>
                <c:pt idx="6">
                  <c:v>JUL</c:v>
                </c:pt>
                <c:pt idx="7">
                  <c:v>AGO</c:v>
                </c:pt>
                <c:pt idx="8">
                  <c:v>SET</c:v>
                </c:pt>
                <c:pt idx="9">
                  <c:v>OUT</c:v>
                </c:pt>
                <c:pt idx="10">
                  <c:v>NOV</c:v>
                </c:pt>
                <c:pt idx="11">
                  <c:v>DEZ</c:v>
                </c:pt>
              </c:strCache>
            </c:strRef>
          </c:cat>
          <c:val>
            <c:numRef>
              <c:f>tendencias!$B$6:$M$6</c:f>
              <c:numCache>
                <c:formatCode>General</c:formatCode>
                <c:ptCount val="12"/>
                <c:pt idx="0">
                  <c:v>3638</c:v>
                </c:pt>
                <c:pt idx="1">
                  <c:v>4612</c:v>
                </c:pt>
                <c:pt idx="2">
                  <c:v>4438</c:v>
                </c:pt>
                <c:pt idx="3">
                  <c:v>3529</c:v>
                </c:pt>
                <c:pt idx="4">
                  <c:v>4807</c:v>
                </c:pt>
                <c:pt idx="5">
                  <c:v>4712</c:v>
                </c:pt>
                <c:pt idx="6">
                  <c:v>4082</c:v>
                </c:pt>
                <c:pt idx="7">
                  <c:v>1980</c:v>
                </c:pt>
                <c:pt idx="8">
                  <c:v>3838</c:v>
                </c:pt>
                <c:pt idx="9">
                  <c:v>4138</c:v>
                </c:pt>
                <c:pt idx="10">
                  <c:v>5050</c:v>
                </c:pt>
                <c:pt idx="11">
                  <c:v>3955</c:v>
                </c:pt>
              </c:numCache>
            </c:numRef>
          </c:val>
          <c:smooth val="0"/>
        </c:ser>
        <c:dLbls>
          <c:showLegendKey val="0"/>
          <c:showVal val="0"/>
          <c:showCatName val="0"/>
          <c:showSerName val="0"/>
          <c:showPercent val="0"/>
          <c:showBubbleSize val="0"/>
        </c:dLbls>
        <c:smooth val="0"/>
        <c:axId val="248699584"/>
        <c:axId val="5703648"/>
      </c:lineChart>
      <c:catAx>
        <c:axId val="248699584"/>
        <c:scaling>
          <c:orientation val="minMax"/>
        </c:scaling>
        <c:delete val="0"/>
        <c:axPos val="b"/>
        <c:numFmt formatCode="General" sourceLinked="0"/>
        <c:majorTickMark val="none"/>
        <c:minorTickMark val="none"/>
        <c:tickLblPos val="nextTo"/>
        <c:spPr>
          <a:ln>
            <a:solidFill>
              <a:schemeClr val="bg1">
                <a:lumMod val="85000"/>
              </a:schemeClr>
            </a:solidFill>
          </a:ln>
        </c:spPr>
        <c:txPr>
          <a:bodyPr/>
          <a:lstStyle/>
          <a:p>
            <a:pPr>
              <a:defRPr sz="900"/>
            </a:pPr>
            <a:endParaRPr lang="pt-PT"/>
          </a:p>
        </c:txPr>
        <c:crossAx val="5703648"/>
        <c:crosses val="autoZero"/>
        <c:auto val="1"/>
        <c:lblAlgn val="ctr"/>
        <c:lblOffset val="100"/>
        <c:noMultiLvlLbl val="0"/>
      </c:catAx>
      <c:valAx>
        <c:axId val="5703648"/>
        <c:scaling>
          <c:orientation val="minMax"/>
          <c:max val="6000"/>
        </c:scaling>
        <c:delete val="0"/>
        <c:axPos val="l"/>
        <c:numFmt formatCode="General" sourceLinked="1"/>
        <c:majorTickMark val="none"/>
        <c:minorTickMark val="none"/>
        <c:tickLblPos val="nextTo"/>
        <c:spPr>
          <a:ln w="9525">
            <a:noFill/>
          </a:ln>
        </c:spPr>
        <c:txPr>
          <a:bodyPr/>
          <a:lstStyle/>
          <a:p>
            <a:pPr>
              <a:defRPr sz="900"/>
            </a:pPr>
            <a:endParaRPr lang="pt-PT"/>
          </a:p>
        </c:txPr>
        <c:crossAx val="248699584"/>
        <c:crosses val="autoZero"/>
        <c:crossBetween val="between"/>
        <c:majorUnit val="500"/>
      </c:valAx>
      <c:spPr>
        <a:noFill/>
        <a:ln>
          <a:noFill/>
        </a:ln>
      </c:spPr>
    </c:plotArea>
    <c:plotVisOnly val="1"/>
    <c:dispBlanksAs val="gap"/>
    <c:showDLblsOverMax val="0"/>
  </c:chart>
  <c:spPr>
    <a:noFill/>
    <a:ln>
      <a:noFill/>
    </a:ln>
  </c:spPr>
  <c:txPr>
    <a:bodyPr/>
    <a:lstStyle/>
    <a:p>
      <a:pPr>
        <a:defRPr>
          <a:solidFill>
            <a:schemeClr val="tx1">
              <a:lumMod val="50000"/>
              <a:lumOff val="50000"/>
            </a:schemeClr>
          </a:solidFill>
          <a:latin typeface="Titillium Web" pitchFamily="2" charset="0"/>
        </a:defRPr>
      </a:pPr>
      <a:endParaRPr lang="pt-PT"/>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image" Target="../media/image14.emf"/><Relationship Id="rId1" Type="http://schemas.openxmlformats.org/officeDocument/2006/relationships/image" Target="../media/image13.emf"/><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27.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7.emf"/><Relationship Id="rId13" Type="http://schemas.openxmlformats.org/officeDocument/2006/relationships/image" Target="../media/image42.emf"/><Relationship Id="rId18" Type="http://schemas.openxmlformats.org/officeDocument/2006/relationships/image" Target="../media/image47.emf"/><Relationship Id="rId3" Type="http://schemas.openxmlformats.org/officeDocument/2006/relationships/image" Target="../media/image32.emf"/><Relationship Id="rId7" Type="http://schemas.openxmlformats.org/officeDocument/2006/relationships/image" Target="../media/image36.emf"/><Relationship Id="rId12" Type="http://schemas.openxmlformats.org/officeDocument/2006/relationships/image" Target="../media/image41.emf"/><Relationship Id="rId17" Type="http://schemas.openxmlformats.org/officeDocument/2006/relationships/image" Target="../media/image46.emf"/><Relationship Id="rId2" Type="http://schemas.openxmlformats.org/officeDocument/2006/relationships/image" Target="../media/image31.emf"/><Relationship Id="rId16" Type="http://schemas.openxmlformats.org/officeDocument/2006/relationships/image" Target="../media/image45.emf"/><Relationship Id="rId1" Type="http://schemas.openxmlformats.org/officeDocument/2006/relationships/image" Target="../media/image30.emf"/><Relationship Id="rId6" Type="http://schemas.openxmlformats.org/officeDocument/2006/relationships/image" Target="../media/image35.emf"/><Relationship Id="rId11" Type="http://schemas.openxmlformats.org/officeDocument/2006/relationships/image" Target="../media/image40.emf"/><Relationship Id="rId5" Type="http://schemas.openxmlformats.org/officeDocument/2006/relationships/image" Target="../media/image34.emf"/><Relationship Id="rId15" Type="http://schemas.openxmlformats.org/officeDocument/2006/relationships/image" Target="../media/image44.emf"/><Relationship Id="rId10" Type="http://schemas.openxmlformats.org/officeDocument/2006/relationships/image" Target="../media/image39.emf"/><Relationship Id="rId19" Type="http://schemas.openxmlformats.org/officeDocument/2006/relationships/image" Target="../media/image48.emf"/><Relationship Id="rId4" Type="http://schemas.openxmlformats.org/officeDocument/2006/relationships/image" Target="../media/image33.emf"/><Relationship Id="rId9" Type="http://schemas.openxmlformats.org/officeDocument/2006/relationships/image" Target="../media/image38.emf"/><Relationship Id="rId14" Type="http://schemas.openxmlformats.org/officeDocument/2006/relationships/image" Target="../media/image43.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64.emf"/><Relationship Id="rId13" Type="http://schemas.openxmlformats.org/officeDocument/2006/relationships/image" Target="../media/image69.emf"/><Relationship Id="rId18" Type="http://schemas.openxmlformats.org/officeDocument/2006/relationships/image" Target="../media/image73.emf"/><Relationship Id="rId3" Type="http://schemas.openxmlformats.org/officeDocument/2006/relationships/image" Target="../media/image59.emf"/><Relationship Id="rId7" Type="http://schemas.openxmlformats.org/officeDocument/2006/relationships/image" Target="../media/image63.emf"/><Relationship Id="rId12" Type="http://schemas.openxmlformats.org/officeDocument/2006/relationships/image" Target="../media/image68.emf"/><Relationship Id="rId17" Type="http://schemas.openxmlformats.org/officeDocument/2006/relationships/image" Target="../media/image46.emf"/><Relationship Id="rId2" Type="http://schemas.openxmlformats.org/officeDocument/2006/relationships/image" Target="../media/image58.emf"/><Relationship Id="rId16" Type="http://schemas.openxmlformats.org/officeDocument/2006/relationships/image" Target="../media/image72.emf"/><Relationship Id="rId20" Type="http://schemas.openxmlformats.org/officeDocument/2006/relationships/image" Target="../media/image75.emf"/><Relationship Id="rId1" Type="http://schemas.openxmlformats.org/officeDocument/2006/relationships/image" Target="../media/image57.emf"/><Relationship Id="rId6" Type="http://schemas.openxmlformats.org/officeDocument/2006/relationships/image" Target="../media/image62.emf"/><Relationship Id="rId11" Type="http://schemas.openxmlformats.org/officeDocument/2006/relationships/image" Target="../media/image67.emf"/><Relationship Id="rId5" Type="http://schemas.openxmlformats.org/officeDocument/2006/relationships/image" Target="../media/image61.emf"/><Relationship Id="rId15" Type="http://schemas.openxmlformats.org/officeDocument/2006/relationships/image" Target="../media/image71.emf"/><Relationship Id="rId10" Type="http://schemas.openxmlformats.org/officeDocument/2006/relationships/image" Target="../media/image66.emf"/><Relationship Id="rId19" Type="http://schemas.openxmlformats.org/officeDocument/2006/relationships/image" Target="../media/image74.emf"/><Relationship Id="rId4" Type="http://schemas.openxmlformats.org/officeDocument/2006/relationships/image" Target="../media/image60.emf"/><Relationship Id="rId9" Type="http://schemas.openxmlformats.org/officeDocument/2006/relationships/image" Target="../media/image65.emf"/><Relationship Id="rId14" Type="http://schemas.openxmlformats.org/officeDocument/2006/relationships/image" Target="../media/image7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3633"/>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3884613" y="0"/>
            <a:ext cx="2971800" cy="493633"/>
          </a:xfrm>
          <a:prstGeom prst="rect">
            <a:avLst/>
          </a:prstGeom>
        </p:spPr>
        <p:txBody>
          <a:bodyPr vert="horz" lIns="91440" tIns="45720" rIns="91440" bIns="45720" rtlCol="0"/>
          <a:lstStyle>
            <a:lvl1pPr algn="r">
              <a:defRPr sz="1200"/>
            </a:lvl1pPr>
          </a:lstStyle>
          <a:p>
            <a:fld id="{092C41B3-88B8-48D2-A129-439D01F73710}" type="datetimeFigureOut">
              <a:rPr lang="pt-PT" smtClean="0"/>
              <a:t>14-09-2017</a:t>
            </a:fld>
            <a:endParaRPr lang="pt-PT"/>
          </a:p>
        </p:txBody>
      </p:sp>
      <p:sp>
        <p:nvSpPr>
          <p:cNvPr id="4" name="Slide Image Placeholder 3"/>
          <p:cNvSpPr>
            <a:spLocks noGrp="1" noRot="1" noChangeAspect="1"/>
          </p:cNvSpPr>
          <p:nvPr>
            <p:ph type="sldImg" idx="2"/>
          </p:nvPr>
        </p:nvSpPr>
        <p:spPr>
          <a:xfrm>
            <a:off x="136525" y="739775"/>
            <a:ext cx="6584950" cy="3703638"/>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685800" y="4689515"/>
            <a:ext cx="5486400" cy="444269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6" name="Footer Placeholder 5"/>
          <p:cNvSpPr>
            <a:spLocks noGrp="1"/>
          </p:cNvSpPr>
          <p:nvPr>
            <p:ph type="ftr" sz="quarter" idx="4"/>
          </p:nvPr>
        </p:nvSpPr>
        <p:spPr>
          <a:xfrm>
            <a:off x="0" y="9377316"/>
            <a:ext cx="2971800" cy="493633"/>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3884613" y="9377316"/>
            <a:ext cx="2971800" cy="493633"/>
          </a:xfrm>
          <a:prstGeom prst="rect">
            <a:avLst/>
          </a:prstGeom>
        </p:spPr>
        <p:txBody>
          <a:bodyPr vert="horz" lIns="91440" tIns="45720" rIns="91440" bIns="45720" rtlCol="0" anchor="b"/>
          <a:lstStyle>
            <a:lvl1pPr algn="r">
              <a:defRPr sz="1200"/>
            </a:lvl1pPr>
          </a:lstStyle>
          <a:p>
            <a:fld id="{697411AB-295C-4243-8EBD-9509629B221E}" type="slidenum">
              <a:rPr lang="pt-PT" smtClean="0"/>
              <a:t>‹nº›</a:t>
            </a:fld>
            <a:endParaRPr lang="pt-PT"/>
          </a:p>
        </p:txBody>
      </p:sp>
    </p:spTree>
    <p:extLst>
      <p:ext uri="{BB962C8B-B14F-4D97-AF65-F5344CB8AC3E}">
        <p14:creationId xmlns:p14="http://schemas.microsoft.com/office/powerpoint/2010/main" val="2096622629"/>
      </p:ext>
    </p:extLst>
  </p:cSld>
  <p:clrMap bg1="lt1" tx1="dk1" bg2="lt2" tx2="dk2" accent1="accent1" accent2="accent2" accent3="accent3" accent4="accent4" accent5="accent5" accent6="accent6" hlink="hlink" folHlink="folHlink"/>
  <p:notesStyle>
    <a:lvl1pPr marL="0" algn="l" defTabSz="914264" rtl="0" eaLnBrk="1" latinLnBrk="0" hangingPunct="1">
      <a:defRPr sz="1200" kern="1200">
        <a:solidFill>
          <a:schemeClr val="tx1"/>
        </a:solidFill>
        <a:latin typeface="+mn-lt"/>
        <a:ea typeface="+mn-ea"/>
        <a:cs typeface="+mn-cs"/>
      </a:defRPr>
    </a:lvl1pPr>
    <a:lvl2pPr marL="457132" algn="l" defTabSz="914264" rtl="0" eaLnBrk="1" latinLnBrk="0" hangingPunct="1">
      <a:defRPr sz="1200" kern="1200">
        <a:solidFill>
          <a:schemeClr val="tx1"/>
        </a:solidFill>
        <a:latin typeface="+mn-lt"/>
        <a:ea typeface="+mn-ea"/>
        <a:cs typeface="+mn-cs"/>
      </a:defRPr>
    </a:lvl2pPr>
    <a:lvl3pPr marL="914264" algn="l" defTabSz="914264" rtl="0" eaLnBrk="1" latinLnBrk="0" hangingPunct="1">
      <a:defRPr sz="1200" kern="1200">
        <a:solidFill>
          <a:schemeClr val="tx1"/>
        </a:solidFill>
        <a:latin typeface="+mn-lt"/>
        <a:ea typeface="+mn-ea"/>
        <a:cs typeface="+mn-cs"/>
      </a:defRPr>
    </a:lvl3pPr>
    <a:lvl4pPr marL="1371395" algn="l" defTabSz="914264" rtl="0" eaLnBrk="1" latinLnBrk="0" hangingPunct="1">
      <a:defRPr sz="1200" kern="1200">
        <a:solidFill>
          <a:schemeClr val="tx1"/>
        </a:solidFill>
        <a:latin typeface="+mn-lt"/>
        <a:ea typeface="+mn-ea"/>
        <a:cs typeface="+mn-cs"/>
      </a:defRPr>
    </a:lvl4pPr>
    <a:lvl5pPr marL="1828527" algn="l" defTabSz="914264" rtl="0" eaLnBrk="1" latinLnBrk="0" hangingPunct="1">
      <a:defRPr sz="1200" kern="1200">
        <a:solidFill>
          <a:schemeClr val="tx1"/>
        </a:solidFill>
        <a:latin typeface="+mn-lt"/>
        <a:ea typeface="+mn-ea"/>
        <a:cs typeface="+mn-cs"/>
      </a:defRPr>
    </a:lvl5pPr>
    <a:lvl6pPr marL="2285659" algn="l" defTabSz="914264" rtl="0" eaLnBrk="1" latinLnBrk="0" hangingPunct="1">
      <a:defRPr sz="1200" kern="1200">
        <a:solidFill>
          <a:schemeClr val="tx1"/>
        </a:solidFill>
        <a:latin typeface="+mn-lt"/>
        <a:ea typeface="+mn-ea"/>
        <a:cs typeface="+mn-cs"/>
      </a:defRPr>
    </a:lvl6pPr>
    <a:lvl7pPr marL="2742791" algn="l" defTabSz="914264" rtl="0" eaLnBrk="1" latinLnBrk="0" hangingPunct="1">
      <a:defRPr sz="1200" kern="1200">
        <a:solidFill>
          <a:schemeClr val="tx1"/>
        </a:solidFill>
        <a:latin typeface="+mn-lt"/>
        <a:ea typeface="+mn-ea"/>
        <a:cs typeface="+mn-cs"/>
      </a:defRPr>
    </a:lvl7pPr>
    <a:lvl8pPr marL="3199923" algn="l" defTabSz="914264" rtl="0" eaLnBrk="1" latinLnBrk="0" hangingPunct="1">
      <a:defRPr sz="1200" kern="1200">
        <a:solidFill>
          <a:schemeClr val="tx1"/>
        </a:solidFill>
        <a:latin typeface="+mn-lt"/>
        <a:ea typeface="+mn-ea"/>
        <a:cs typeface="+mn-cs"/>
      </a:defRPr>
    </a:lvl8pPr>
    <a:lvl9pPr marL="3657054" algn="l" defTabSz="91426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697411AB-295C-4243-8EBD-9509629B221E}" type="slidenum">
              <a:rPr lang="pt-PT" smtClean="0"/>
              <a:t>1</a:t>
            </a:fld>
            <a:endParaRPr lang="pt-PT"/>
          </a:p>
        </p:txBody>
      </p:sp>
    </p:spTree>
    <p:extLst>
      <p:ext uri="{BB962C8B-B14F-4D97-AF65-F5344CB8AC3E}">
        <p14:creationId xmlns:p14="http://schemas.microsoft.com/office/powerpoint/2010/main" val="3514069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697411AB-295C-4243-8EBD-9509629B221E}" type="slidenum">
              <a:rPr lang="pt-PT" smtClean="0"/>
              <a:t>7</a:t>
            </a:fld>
            <a:endParaRPr lang="pt-PT"/>
          </a:p>
        </p:txBody>
      </p:sp>
    </p:spTree>
    <p:extLst>
      <p:ext uri="{BB962C8B-B14F-4D97-AF65-F5344CB8AC3E}">
        <p14:creationId xmlns:p14="http://schemas.microsoft.com/office/powerpoint/2010/main" val="2476728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apa_base">
    <p:bg>
      <p:bgPr>
        <a:solidFill>
          <a:srgbClr val="006CB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45394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lunas (Imagem Lateral)">
    <p:spTree>
      <p:nvGrpSpPr>
        <p:cNvPr id="1" name=""/>
        <p:cNvGrpSpPr/>
        <p:nvPr/>
      </p:nvGrpSpPr>
      <p:grpSpPr>
        <a:xfrm>
          <a:off x="0" y="0"/>
          <a:ext cx="0" cy="0"/>
          <a:chOff x="0" y="0"/>
          <a:chExt cx="0" cy="0"/>
        </a:xfrm>
      </p:grpSpPr>
      <p:sp>
        <p:nvSpPr>
          <p:cNvPr id="13" name="Picture Placeholder 3"/>
          <p:cNvSpPr>
            <a:spLocks noGrp="1"/>
          </p:cNvSpPr>
          <p:nvPr>
            <p:ph type="pic" sz="quarter" idx="16" hasCustomPrompt="1"/>
          </p:nvPr>
        </p:nvSpPr>
        <p:spPr>
          <a:xfrm>
            <a:off x="0" y="0"/>
            <a:ext cx="2984400" cy="5143500"/>
          </a:xfrm>
          <a:prstGeom prst="rect">
            <a:avLst/>
          </a:prstGeom>
        </p:spPr>
        <p:txBody>
          <a:bodyPr/>
          <a:lstStyle>
            <a:lvl1pPr marL="0" indent="0">
              <a:buNone/>
              <a:defRPr sz="1100" baseline="0">
                <a:solidFill>
                  <a:schemeClr val="bg1">
                    <a:lumMod val="75000"/>
                  </a:schemeClr>
                </a:solidFill>
                <a:latin typeface="Titillium Web" pitchFamily="2" charset="0"/>
              </a:defRPr>
            </a:lvl1pPr>
          </a:lstStyle>
          <a:p>
            <a:r>
              <a:rPr lang="pt-PT" dirty="0" smtClean="0"/>
              <a:t>Imagem | 490  x 845px</a:t>
            </a:r>
            <a:endParaRPr lang="pt-PT" dirty="0"/>
          </a:p>
        </p:txBody>
      </p:sp>
      <p:sp>
        <p:nvSpPr>
          <p:cNvPr id="2" name="Title 1"/>
          <p:cNvSpPr>
            <a:spLocks noGrp="1"/>
          </p:cNvSpPr>
          <p:nvPr>
            <p:ph type="title"/>
          </p:nvPr>
        </p:nvSpPr>
        <p:spPr>
          <a:xfrm>
            <a:off x="683568" y="324000"/>
            <a:ext cx="7344816" cy="493167"/>
          </a:xfrm>
          <a:prstGeom prst="rect">
            <a:avLst/>
          </a:prstGeom>
        </p:spPr>
        <p:txBody>
          <a:bodyPr lIns="91427" tIns="45713" rIns="91427" bIns="45713"/>
          <a:lstStyle>
            <a:lvl1pPr algn="r">
              <a:defRPr sz="2000" b="1">
                <a:solidFill>
                  <a:srgbClr val="006CB1"/>
                </a:solidFill>
                <a:latin typeface="Titillium Web" pitchFamily="2" charset="0"/>
              </a:defRPr>
            </a:lvl1pPr>
          </a:lstStyle>
          <a:p>
            <a:r>
              <a:rPr lang="en-US" smtClean="0"/>
              <a:t>Click to edit Master title style</a:t>
            </a:r>
            <a:endParaRPr lang="pt-PT"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114400" y="349200"/>
            <a:ext cx="306000" cy="306000"/>
          </a:xfrm>
          <a:prstGeom prst="rect">
            <a:avLst/>
          </a:prstGeom>
        </p:spPr>
      </p:pic>
      <p:sp>
        <p:nvSpPr>
          <p:cNvPr id="14" name="Text Placeholder 3"/>
          <p:cNvSpPr>
            <a:spLocks noGrp="1"/>
          </p:cNvSpPr>
          <p:nvPr>
            <p:ph type="body" sz="quarter" idx="14" hasCustomPrompt="1"/>
          </p:nvPr>
        </p:nvSpPr>
        <p:spPr>
          <a:xfrm>
            <a:off x="6170576" y="1134000"/>
            <a:ext cx="2249824" cy="3204000"/>
          </a:xfrm>
          <a:prstGeom prst="rect">
            <a:avLst/>
          </a:prstGeom>
        </p:spPr>
        <p:txBody>
          <a:bodyPr lIns="0" tIns="0" rIns="0" bIns="0"/>
          <a:lstStyle>
            <a:lvl1pPr marL="0" indent="0" algn="just">
              <a:lnSpc>
                <a:spcPts val="1450"/>
              </a:lnSpc>
              <a:spcBef>
                <a:spcPts val="0"/>
              </a:spcBef>
              <a:buNone/>
              <a:defRPr sz="1100">
                <a:solidFill>
                  <a:srgbClr val="006CB1"/>
                </a:solidFill>
                <a:latin typeface="Titillium Web" pitchFamily="2" charset="0"/>
              </a:defRPr>
            </a:lvl1pPr>
            <a:lvl2pPr>
              <a:defRPr sz="1400">
                <a:solidFill>
                  <a:srgbClr val="006CB1"/>
                </a:solidFill>
                <a:latin typeface="Titillium Web" pitchFamily="2" charset="0"/>
              </a:defRPr>
            </a:lvl2pPr>
            <a:lvl3pPr>
              <a:defRPr sz="1400">
                <a:solidFill>
                  <a:srgbClr val="006CB1"/>
                </a:solidFill>
                <a:latin typeface="Titillium Web" pitchFamily="2" charset="0"/>
              </a:defRPr>
            </a:lvl3pPr>
            <a:lvl4pPr>
              <a:defRPr sz="1400">
                <a:solidFill>
                  <a:srgbClr val="006CB1"/>
                </a:solidFill>
                <a:latin typeface="Titillium Web" pitchFamily="2" charset="0"/>
              </a:defRPr>
            </a:lvl4pPr>
            <a:lvl5pPr>
              <a:defRPr sz="1400">
                <a:solidFill>
                  <a:srgbClr val="006CB1"/>
                </a:solidFill>
                <a:latin typeface="Titillium Web" pitchFamily="2" charset="0"/>
              </a:defRPr>
            </a:lvl5pPr>
          </a:lstStyle>
          <a:p>
            <a:pPr lvl="0"/>
            <a:r>
              <a:rPr lang="pt-PT" dirty="0" smtClean="0"/>
              <a:t>An euismod justo vel nunc efficitur feugiat. Praesent et volutpat dui. Cras vitae iaculis augue, nec ultricies tortor. Pellentesque at auctor velit. Vestibulum mattis laoreet fermentum.</a:t>
            </a:r>
          </a:p>
          <a:p>
            <a:pPr lvl="0"/>
            <a:r>
              <a:rPr lang="pt-PT" dirty="0" smtClean="0"/>
              <a:t>Quisque euismod sem et mauris imperdiet porta. Sed mollis diam eget turpis bibendum, sed imperdiet nibh sollicitudin. </a:t>
            </a:r>
          </a:p>
          <a:p>
            <a:pPr lvl="0"/>
            <a:r>
              <a:rPr lang="pt-PT" dirty="0" smtClean="0"/>
              <a:t>Donec nunc arcu, vehicula ut tristique non, dignissim id eros. Aliquam id gravida metus, et dapibus diam. Duis eu ipsum dui. Nunc vestibulum purus in purus lobortis, at cursus </a:t>
            </a:r>
          </a:p>
          <a:p>
            <a:pPr lvl="0"/>
            <a:r>
              <a:rPr lang="pt-PT" dirty="0" smtClean="0"/>
              <a:t>onec nunc arcu, vehicula ut tristique non, dignissim id eros. ipsum dui. Nunc vestibulum purus in purus.</a:t>
            </a:r>
          </a:p>
        </p:txBody>
      </p:sp>
      <p:sp>
        <p:nvSpPr>
          <p:cNvPr id="15" name="Text Placeholder 3"/>
          <p:cNvSpPr>
            <a:spLocks noGrp="1"/>
          </p:cNvSpPr>
          <p:nvPr>
            <p:ph type="body" sz="quarter" idx="15" hasCustomPrompt="1"/>
          </p:nvPr>
        </p:nvSpPr>
        <p:spPr>
          <a:xfrm>
            <a:off x="3447088" y="1134000"/>
            <a:ext cx="2249824" cy="3204000"/>
          </a:xfrm>
          <a:prstGeom prst="rect">
            <a:avLst/>
          </a:prstGeom>
        </p:spPr>
        <p:txBody>
          <a:bodyPr lIns="0" tIns="0" rIns="0" bIns="0"/>
          <a:lstStyle>
            <a:lvl1pPr marL="0" indent="0" algn="just">
              <a:lnSpc>
                <a:spcPts val="1450"/>
              </a:lnSpc>
              <a:spcBef>
                <a:spcPts val="0"/>
              </a:spcBef>
              <a:buNone/>
              <a:defRPr sz="1100">
                <a:solidFill>
                  <a:srgbClr val="006CB1"/>
                </a:solidFill>
                <a:latin typeface="Titillium Web" pitchFamily="2" charset="0"/>
              </a:defRPr>
            </a:lvl1pPr>
            <a:lvl2pPr>
              <a:defRPr sz="1400">
                <a:solidFill>
                  <a:srgbClr val="006CB1"/>
                </a:solidFill>
                <a:latin typeface="Titillium Web" pitchFamily="2" charset="0"/>
              </a:defRPr>
            </a:lvl2pPr>
            <a:lvl3pPr>
              <a:defRPr sz="1400">
                <a:solidFill>
                  <a:srgbClr val="006CB1"/>
                </a:solidFill>
                <a:latin typeface="Titillium Web" pitchFamily="2" charset="0"/>
              </a:defRPr>
            </a:lvl3pPr>
            <a:lvl4pPr>
              <a:defRPr sz="1400">
                <a:solidFill>
                  <a:srgbClr val="006CB1"/>
                </a:solidFill>
                <a:latin typeface="Titillium Web" pitchFamily="2" charset="0"/>
              </a:defRPr>
            </a:lvl4pPr>
            <a:lvl5pPr>
              <a:defRPr sz="1400">
                <a:solidFill>
                  <a:srgbClr val="006CB1"/>
                </a:solidFill>
                <a:latin typeface="Titillium Web" pitchFamily="2" charset="0"/>
              </a:defRPr>
            </a:lvl5pPr>
          </a:lstStyle>
          <a:p>
            <a:pPr lvl="0"/>
            <a:r>
              <a:rPr lang="pt-PT" dirty="0" smtClean="0"/>
              <a:t>An euismod justo vel nunc efficitur feugiat. Praesent et volutpat dui. Cras vitae iaculis augue, nec ultricies tortor. Pellentesque at auctor velit. Vestibulum mattis laoreet fermentum.</a:t>
            </a:r>
          </a:p>
          <a:p>
            <a:pPr lvl="0"/>
            <a:r>
              <a:rPr lang="pt-PT" dirty="0" smtClean="0"/>
              <a:t>Quisque euismod sem et mauris imperdiet porta. Sed mollis diam eget turpis bibendum, sed imperdiet nibh sollicitudin. </a:t>
            </a:r>
          </a:p>
          <a:p>
            <a:pPr lvl="0"/>
            <a:r>
              <a:rPr lang="pt-PT" dirty="0" smtClean="0"/>
              <a:t>Donec nunc arcu, vehicula ut tristique non, dignissim id eros. Aliquam id gravida metus, et dapibus diam. Duis eu ipsum dui. Nunc vestibulum purus in purus lobortis, at cursus </a:t>
            </a:r>
          </a:p>
          <a:p>
            <a:pPr lvl="0"/>
            <a:r>
              <a:rPr lang="pt-PT" dirty="0" smtClean="0"/>
              <a:t>onec nunc arcu, vehicula ut tristique non, dignissim id eros. ipsum dui. Nunc vestibulum purus in purus.</a:t>
            </a:r>
          </a:p>
        </p:txBody>
      </p:sp>
      <p:sp>
        <p:nvSpPr>
          <p:cNvPr id="16" name="TextBox 15"/>
          <p:cNvSpPr txBox="1"/>
          <p:nvPr userDrawn="1"/>
        </p:nvSpPr>
        <p:spPr>
          <a:xfrm>
            <a:off x="7546764" y="4665499"/>
            <a:ext cx="873636" cy="138499"/>
          </a:xfrm>
          <a:prstGeom prst="rect">
            <a:avLst/>
          </a:prstGeom>
          <a:noFill/>
        </p:spPr>
        <p:txBody>
          <a:bodyPr wrap="none" lIns="0" tIns="0" rIns="0" bIns="0" rtlCol="0">
            <a:spAutoFit/>
          </a:bodyPr>
          <a:lstStyle/>
          <a:p>
            <a:pPr algn="r"/>
            <a:r>
              <a:rPr lang="pt-PT" sz="900" b="1" dirty="0" smtClean="0">
                <a:solidFill>
                  <a:srgbClr val="006CB1"/>
                </a:solidFill>
                <a:latin typeface="Titillium Web" pitchFamily="2" charset="0"/>
              </a:rPr>
              <a:t>www.infotrust.pt</a:t>
            </a:r>
            <a:endParaRPr lang="pt-PT" sz="900" b="1" dirty="0">
              <a:solidFill>
                <a:srgbClr val="006CB1"/>
              </a:solidFill>
              <a:latin typeface="Titillium Web" pitchFamily="2" charset="0"/>
            </a:endParaRPr>
          </a:p>
        </p:txBody>
      </p:sp>
      <p:sp>
        <p:nvSpPr>
          <p:cNvPr id="18" name="TextBox 17"/>
          <p:cNvSpPr txBox="1"/>
          <p:nvPr userDrawn="1"/>
        </p:nvSpPr>
        <p:spPr>
          <a:xfrm>
            <a:off x="4409687" y="4840292"/>
            <a:ext cx="4010713" cy="107722"/>
          </a:xfrm>
          <a:prstGeom prst="rect">
            <a:avLst/>
          </a:prstGeom>
          <a:noFill/>
        </p:spPr>
        <p:txBody>
          <a:bodyPr wrap="none" lIns="0" tIns="0" rIns="0" bIns="0" rtlCol="0">
            <a:spAutoFit/>
          </a:bodyPr>
          <a:lstStyle/>
          <a:p>
            <a:pPr algn="r"/>
            <a:r>
              <a:rPr lang="pt-PT" sz="700" b="0" dirty="0" smtClean="0">
                <a:solidFill>
                  <a:schemeClr val="bg1">
                    <a:lumMod val="75000"/>
                  </a:schemeClr>
                </a:solidFill>
                <a:latin typeface="Titillium Web" pitchFamily="2" charset="0"/>
              </a:rPr>
              <a:t>© Copyright -Todos os Direitos Reservados. Propriedade da infotrust, proibida a reprodução total ou parcial</a:t>
            </a:r>
            <a:endParaRPr lang="pt-PT" sz="700" b="0" dirty="0">
              <a:solidFill>
                <a:schemeClr val="bg1">
                  <a:lumMod val="75000"/>
                </a:schemeClr>
              </a:solidFill>
              <a:latin typeface="Titillium Web" pitchFamily="2" charset="0"/>
            </a:endParaRPr>
          </a:p>
        </p:txBody>
      </p:sp>
    </p:spTree>
    <p:extLst>
      <p:ext uri="{BB962C8B-B14F-4D97-AF65-F5344CB8AC3E}">
        <p14:creationId xmlns:p14="http://schemas.microsoft.com/office/powerpoint/2010/main" val="12248094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lunas (Icons e Textos)">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76" y="0"/>
            <a:ext cx="9142647" cy="5143500"/>
          </a:xfrm>
          <a:prstGeom prst="rect">
            <a:avLst/>
          </a:prstGeom>
        </p:spPr>
      </p:pic>
      <p:sp>
        <p:nvSpPr>
          <p:cNvPr id="2" name="Title 1"/>
          <p:cNvSpPr>
            <a:spLocks noGrp="1"/>
          </p:cNvSpPr>
          <p:nvPr>
            <p:ph type="title"/>
          </p:nvPr>
        </p:nvSpPr>
        <p:spPr>
          <a:xfrm>
            <a:off x="683568" y="324000"/>
            <a:ext cx="7344816" cy="493167"/>
          </a:xfrm>
          <a:prstGeom prst="rect">
            <a:avLst/>
          </a:prstGeom>
        </p:spPr>
        <p:txBody>
          <a:bodyPr lIns="91427" tIns="45713" rIns="91427" bIns="45713"/>
          <a:lstStyle>
            <a:lvl1pPr algn="r">
              <a:defRPr sz="2000" b="1">
                <a:solidFill>
                  <a:srgbClr val="006CB1"/>
                </a:solidFill>
                <a:latin typeface="Titillium Web" pitchFamily="2" charset="0"/>
              </a:defRPr>
            </a:lvl1pPr>
          </a:lstStyle>
          <a:p>
            <a:r>
              <a:rPr lang="en-US" smtClean="0"/>
              <a:t>Click to edit Master title style</a:t>
            </a:r>
            <a:endParaRPr lang="pt-PT" dirty="0"/>
          </a:p>
        </p:txBody>
      </p:sp>
      <p:pic>
        <p:nvPicPr>
          <p:cNvPr id="17" name="Picture 1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114400" y="349200"/>
            <a:ext cx="306000" cy="306000"/>
          </a:xfrm>
          <a:prstGeom prst="rect">
            <a:avLst/>
          </a:prstGeom>
        </p:spPr>
      </p:pic>
      <p:sp>
        <p:nvSpPr>
          <p:cNvPr id="13" name="Picture Placeholder 3"/>
          <p:cNvSpPr>
            <a:spLocks noGrp="1"/>
          </p:cNvSpPr>
          <p:nvPr>
            <p:ph type="pic" sz="quarter" idx="16" hasCustomPrompt="1"/>
          </p:nvPr>
        </p:nvSpPr>
        <p:spPr>
          <a:xfrm>
            <a:off x="738000" y="1134000"/>
            <a:ext cx="2250000" cy="1216800"/>
          </a:xfrm>
          <a:prstGeom prst="rect">
            <a:avLst/>
          </a:prstGeom>
        </p:spPr>
        <p:txBody>
          <a:bodyPr/>
          <a:lstStyle>
            <a:lvl1pPr marL="0" indent="0">
              <a:buNone/>
              <a:defRPr sz="1100" baseline="0">
                <a:solidFill>
                  <a:schemeClr val="bg1">
                    <a:lumMod val="75000"/>
                  </a:schemeClr>
                </a:solidFill>
                <a:latin typeface="Titillium Web" pitchFamily="2" charset="0"/>
              </a:defRPr>
            </a:lvl1pPr>
          </a:lstStyle>
          <a:p>
            <a:r>
              <a:rPr lang="pt-PT" dirty="0" smtClean="0"/>
              <a:t>Imagem | 370 x 200px</a:t>
            </a:r>
            <a:endParaRPr lang="pt-PT" dirty="0"/>
          </a:p>
        </p:txBody>
      </p:sp>
      <p:sp>
        <p:nvSpPr>
          <p:cNvPr id="16" name="Text Placeholder 3"/>
          <p:cNvSpPr>
            <a:spLocks noGrp="1"/>
          </p:cNvSpPr>
          <p:nvPr>
            <p:ph type="body" sz="quarter" idx="12" hasCustomPrompt="1"/>
          </p:nvPr>
        </p:nvSpPr>
        <p:spPr>
          <a:xfrm>
            <a:off x="738000" y="2847600"/>
            <a:ext cx="2249824" cy="1494000"/>
          </a:xfrm>
          <a:prstGeom prst="rect">
            <a:avLst/>
          </a:prstGeom>
        </p:spPr>
        <p:txBody>
          <a:bodyPr lIns="0" tIns="0" rIns="0" bIns="0"/>
          <a:lstStyle>
            <a:lvl1pPr marL="0" indent="0" algn="just">
              <a:lnSpc>
                <a:spcPts val="1450"/>
              </a:lnSpc>
              <a:spcBef>
                <a:spcPts val="0"/>
              </a:spcBef>
              <a:buNone/>
              <a:defRPr sz="1100">
                <a:solidFill>
                  <a:srgbClr val="006CB1"/>
                </a:solidFill>
                <a:latin typeface="Titillium Web" pitchFamily="2" charset="0"/>
              </a:defRPr>
            </a:lvl1pPr>
            <a:lvl2pPr>
              <a:defRPr sz="1400">
                <a:solidFill>
                  <a:srgbClr val="006CB1"/>
                </a:solidFill>
                <a:latin typeface="Titillium Web" pitchFamily="2" charset="0"/>
              </a:defRPr>
            </a:lvl2pPr>
            <a:lvl3pPr>
              <a:defRPr sz="1400">
                <a:solidFill>
                  <a:srgbClr val="006CB1"/>
                </a:solidFill>
                <a:latin typeface="Titillium Web" pitchFamily="2" charset="0"/>
              </a:defRPr>
            </a:lvl3pPr>
            <a:lvl4pPr>
              <a:defRPr sz="1400">
                <a:solidFill>
                  <a:srgbClr val="006CB1"/>
                </a:solidFill>
                <a:latin typeface="Titillium Web" pitchFamily="2" charset="0"/>
              </a:defRPr>
            </a:lvl4pPr>
            <a:lvl5pPr>
              <a:defRPr sz="1400">
                <a:solidFill>
                  <a:srgbClr val="006CB1"/>
                </a:solidFill>
                <a:latin typeface="Titillium Web" pitchFamily="2" charset="0"/>
              </a:defRPr>
            </a:lvl5pPr>
          </a:lstStyle>
          <a:p>
            <a:pPr lvl="0"/>
            <a:r>
              <a:rPr lang="pt-PT" dirty="0" smtClean="0"/>
              <a:t>An euismod justo vel nunc efficitur feugiat. Praesent et volutpat dui. Cras vitae iaculis augue, nec ultricies tortor. Pellentesque at auctor velit. Vestibulum mattis laoreet fermentum.</a:t>
            </a:r>
          </a:p>
          <a:p>
            <a:pPr lvl="0"/>
            <a:r>
              <a:rPr lang="pt-PT" dirty="0" smtClean="0"/>
              <a:t>Quisque euismod sem et mauris imperdiet porta. Sed mollis diam eget turpis bibendum, sed imperdiet nibh</a:t>
            </a:r>
          </a:p>
        </p:txBody>
      </p:sp>
      <p:sp>
        <p:nvSpPr>
          <p:cNvPr id="18" name="Text Placeholder 3"/>
          <p:cNvSpPr>
            <a:spLocks noGrp="1"/>
          </p:cNvSpPr>
          <p:nvPr>
            <p:ph type="body" sz="quarter" idx="17" hasCustomPrompt="1"/>
          </p:nvPr>
        </p:nvSpPr>
        <p:spPr>
          <a:xfrm>
            <a:off x="738000" y="2412000"/>
            <a:ext cx="2249824" cy="360040"/>
          </a:xfrm>
          <a:prstGeom prst="rect">
            <a:avLst/>
          </a:prstGeom>
        </p:spPr>
        <p:txBody>
          <a:bodyPr lIns="0" tIns="0" rIns="0" bIns="0" anchor="ctr" anchorCtr="0"/>
          <a:lstStyle>
            <a:lvl1pPr marL="0" indent="0" algn="ctr">
              <a:lnSpc>
                <a:spcPts val="1600"/>
              </a:lnSpc>
              <a:spcBef>
                <a:spcPts val="0"/>
              </a:spcBef>
              <a:buNone/>
              <a:defRPr sz="1300" b="1">
                <a:solidFill>
                  <a:srgbClr val="006CB1"/>
                </a:solidFill>
                <a:latin typeface="Titillium Web" pitchFamily="2" charset="0"/>
              </a:defRPr>
            </a:lvl1pPr>
            <a:lvl2pPr>
              <a:defRPr sz="1400">
                <a:solidFill>
                  <a:srgbClr val="006CB1"/>
                </a:solidFill>
                <a:latin typeface="Titillium Web" pitchFamily="2" charset="0"/>
              </a:defRPr>
            </a:lvl2pPr>
            <a:lvl3pPr>
              <a:defRPr sz="1400">
                <a:solidFill>
                  <a:srgbClr val="006CB1"/>
                </a:solidFill>
                <a:latin typeface="Titillium Web" pitchFamily="2" charset="0"/>
              </a:defRPr>
            </a:lvl3pPr>
            <a:lvl4pPr>
              <a:defRPr sz="1400">
                <a:solidFill>
                  <a:srgbClr val="006CB1"/>
                </a:solidFill>
                <a:latin typeface="Titillium Web" pitchFamily="2" charset="0"/>
              </a:defRPr>
            </a:lvl4pPr>
            <a:lvl5pPr>
              <a:defRPr sz="1400">
                <a:solidFill>
                  <a:srgbClr val="006CB1"/>
                </a:solidFill>
                <a:latin typeface="Titillium Web" pitchFamily="2" charset="0"/>
              </a:defRPr>
            </a:lvl5pPr>
          </a:lstStyle>
          <a:p>
            <a:pPr lvl="0"/>
            <a:r>
              <a:rPr lang="pt-PT" dirty="0" smtClean="0"/>
              <a:t>An euismod justo vel nunc efficitur feugiat. </a:t>
            </a:r>
          </a:p>
        </p:txBody>
      </p:sp>
      <p:sp>
        <p:nvSpPr>
          <p:cNvPr id="20" name="Text Placeholder 3"/>
          <p:cNvSpPr>
            <a:spLocks noGrp="1"/>
          </p:cNvSpPr>
          <p:nvPr>
            <p:ph type="body" sz="quarter" idx="19" hasCustomPrompt="1"/>
          </p:nvPr>
        </p:nvSpPr>
        <p:spPr>
          <a:xfrm>
            <a:off x="3447000" y="2845190"/>
            <a:ext cx="2249824" cy="1494000"/>
          </a:xfrm>
          <a:prstGeom prst="rect">
            <a:avLst/>
          </a:prstGeom>
        </p:spPr>
        <p:txBody>
          <a:bodyPr lIns="0" tIns="0" rIns="0" bIns="0"/>
          <a:lstStyle>
            <a:lvl1pPr marL="0" indent="0" algn="just">
              <a:lnSpc>
                <a:spcPts val="1450"/>
              </a:lnSpc>
              <a:spcBef>
                <a:spcPts val="0"/>
              </a:spcBef>
              <a:buNone/>
              <a:defRPr sz="1100">
                <a:solidFill>
                  <a:srgbClr val="006CB1"/>
                </a:solidFill>
                <a:latin typeface="Titillium Web" pitchFamily="2" charset="0"/>
              </a:defRPr>
            </a:lvl1pPr>
            <a:lvl2pPr>
              <a:defRPr sz="1400">
                <a:solidFill>
                  <a:srgbClr val="006CB1"/>
                </a:solidFill>
                <a:latin typeface="Titillium Web" pitchFamily="2" charset="0"/>
              </a:defRPr>
            </a:lvl2pPr>
            <a:lvl3pPr>
              <a:defRPr sz="1400">
                <a:solidFill>
                  <a:srgbClr val="006CB1"/>
                </a:solidFill>
                <a:latin typeface="Titillium Web" pitchFamily="2" charset="0"/>
              </a:defRPr>
            </a:lvl3pPr>
            <a:lvl4pPr>
              <a:defRPr sz="1400">
                <a:solidFill>
                  <a:srgbClr val="006CB1"/>
                </a:solidFill>
                <a:latin typeface="Titillium Web" pitchFamily="2" charset="0"/>
              </a:defRPr>
            </a:lvl4pPr>
            <a:lvl5pPr>
              <a:defRPr sz="1400">
                <a:solidFill>
                  <a:srgbClr val="006CB1"/>
                </a:solidFill>
                <a:latin typeface="Titillium Web" pitchFamily="2" charset="0"/>
              </a:defRPr>
            </a:lvl5pPr>
          </a:lstStyle>
          <a:p>
            <a:pPr lvl="0"/>
            <a:r>
              <a:rPr lang="pt-PT" dirty="0" smtClean="0"/>
              <a:t>An euismod justo vel nunc efficitur feugiat. Praesent et volutpat dui. Cras vitae iaculis augue, nec ultricies tortor. Pellentesque at auctor velit. Vestibulum mattis laoreet fermentum.</a:t>
            </a:r>
          </a:p>
          <a:p>
            <a:pPr lvl="0"/>
            <a:r>
              <a:rPr lang="pt-PT" dirty="0" smtClean="0"/>
              <a:t>Quisque euismod sem et mauris imperdiet porta. Sed mollis diam eget turpis bibendum, sed imperdiet nibh</a:t>
            </a:r>
          </a:p>
        </p:txBody>
      </p:sp>
      <p:sp>
        <p:nvSpPr>
          <p:cNvPr id="21" name="Text Placeholder 3"/>
          <p:cNvSpPr>
            <a:spLocks noGrp="1"/>
          </p:cNvSpPr>
          <p:nvPr>
            <p:ph type="body" sz="quarter" idx="20" hasCustomPrompt="1"/>
          </p:nvPr>
        </p:nvSpPr>
        <p:spPr>
          <a:xfrm>
            <a:off x="3447000" y="2409590"/>
            <a:ext cx="2249824" cy="360040"/>
          </a:xfrm>
          <a:prstGeom prst="rect">
            <a:avLst/>
          </a:prstGeom>
        </p:spPr>
        <p:txBody>
          <a:bodyPr lIns="0" tIns="0" rIns="0" bIns="0" anchor="ctr" anchorCtr="0"/>
          <a:lstStyle>
            <a:lvl1pPr marL="0" indent="0" algn="ctr">
              <a:lnSpc>
                <a:spcPts val="1600"/>
              </a:lnSpc>
              <a:spcBef>
                <a:spcPts val="0"/>
              </a:spcBef>
              <a:buNone/>
              <a:defRPr sz="1300" b="1">
                <a:solidFill>
                  <a:srgbClr val="006CB1"/>
                </a:solidFill>
                <a:latin typeface="Titillium Web" pitchFamily="2" charset="0"/>
              </a:defRPr>
            </a:lvl1pPr>
            <a:lvl2pPr>
              <a:defRPr sz="1400">
                <a:solidFill>
                  <a:srgbClr val="006CB1"/>
                </a:solidFill>
                <a:latin typeface="Titillium Web" pitchFamily="2" charset="0"/>
              </a:defRPr>
            </a:lvl2pPr>
            <a:lvl3pPr>
              <a:defRPr sz="1400">
                <a:solidFill>
                  <a:srgbClr val="006CB1"/>
                </a:solidFill>
                <a:latin typeface="Titillium Web" pitchFamily="2" charset="0"/>
              </a:defRPr>
            </a:lvl3pPr>
            <a:lvl4pPr>
              <a:defRPr sz="1400">
                <a:solidFill>
                  <a:srgbClr val="006CB1"/>
                </a:solidFill>
                <a:latin typeface="Titillium Web" pitchFamily="2" charset="0"/>
              </a:defRPr>
            </a:lvl4pPr>
            <a:lvl5pPr>
              <a:defRPr sz="1400">
                <a:solidFill>
                  <a:srgbClr val="006CB1"/>
                </a:solidFill>
                <a:latin typeface="Titillium Web" pitchFamily="2" charset="0"/>
              </a:defRPr>
            </a:lvl5pPr>
          </a:lstStyle>
          <a:p>
            <a:pPr lvl="0"/>
            <a:r>
              <a:rPr lang="pt-PT" dirty="0" smtClean="0"/>
              <a:t>An euismod justo vel nunc efficitur feugiat. </a:t>
            </a:r>
          </a:p>
        </p:txBody>
      </p:sp>
      <p:sp>
        <p:nvSpPr>
          <p:cNvPr id="25" name="Picture Placeholder 3"/>
          <p:cNvSpPr>
            <a:spLocks noGrp="1"/>
          </p:cNvSpPr>
          <p:nvPr>
            <p:ph type="pic" sz="quarter" idx="21" hasCustomPrompt="1"/>
          </p:nvPr>
        </p:nvSpPr>
        <p:spPr>
          <a:xfrm>
            <a:off x="6170400" y="1131590"/>
            <a:ext cx="2250000" cy="1216800"/>
          </a:xfrm>
          <a:prstGeom prst="rect">
            <a:avLst/>
          </a:prstGeom>
        </p:spPr>
        <p:txBody>
          <a:bodyPr/>
          <a:lstStyle>
            <a:lvl1pPr marL="0" indent="0">
              <a:buNone/>
              <a:defRPr sz="1100" baseline="0">
                <a:solidFill>
                  <a:schemeClr val="bg1">
                    <a:lumMod val="75000"/>
                  </a:schemeClr>
                </a:solidFill>
                <a:latin typeface="Titillium Web" pitchFamily="2" charset="0"/>
              </a:defRPr>
            </a:lvl1pPr>
          </a:lstStyle>
          <a:p>
            <a:r>
              <a:rPr lang="pt-PT" dirty="0" smtClean="0"/>
              <a:t>Imagem | 370 x 200px</a:t>
            </a:r>
            <a:endParaRPr lang="pt-PT" dirty="0"/>
          </a:p>
        </p:txBody>
      </p:sp>
      <p:sp>
        <p:nvSpPr>
          <p:cNvPr id="26" name="Text Placeholder 3"/>
          <p:cNvSpPr>
            <a:spLocks noGrp="1"/>
          </p:cNvSpPr>
          <p:nvPr>
            <p:ph type="body" sz="quarter" idx="22" hasCustomPrompt="1"/>
          </p:nvPr>
        </p:nvSpPr>
        <p:spPr>
          <a:xfrm>
            <a:off x="6170400" y="2845190"/>
            <a:ext cx="2249824" cy="1494000"/>
          </a:xfrm>
          <a:prstGeom prst="rect">
            <a:avLst/>
          </a:prstGeom>
        </p:spPr>
        <p:txBody>
          <a:bodyPr lIns="0" tIns="0" rIns="0" bIns="0"/>
          <a:lstStyle>
            <a:lvl1pPr marL="0" indent="0" algn="just">
              <a:lnSpc>
                <a:spcPts val="1450"/>
              </a:lnSpc>
              <a:spcBef>
                <a:spcPts val="0"/>
              </a:spcBef>
              <a:buNone/>
              <a:defRPr sz="1100">
                <a:solidFill>
                  <a:srgbClr val="006CB1"/>
                </a:solidFill>
                <a:latin typeface="Titillium Web" pitchFamily="2" charset="0"/>
              </a:defRPr>
            </a:lvl1pPr>
            <a:lvl2pPr>
              <a:defRPr sz="1400">
                <a:solidFill>
                  <a:srgbClr val="006CB1"/>
                </a:solidFill>
                <a:latin typeface="Titillium Web" pitchFamily="2" charset="0"/>
              </a:defRPr>
            </a:lvl2pPr>
            <a:lvl3pPr>
              <a:defRPr sz="1400">
                <a:solidFill>
                  <a:srgbClr val="006CB1"/>
                </a:solidFill>
                <a:latin typeface="Titillium Web" pitchFamily="2" charset="0"/>
              </a:defRPr>
            </a:lvl3pPr>
            <a:lvl4pPr>
              <a:defRPr sz="1400">
                <a:solidFill>
                  <a:srgbClr val="006CB1"/>
                </a:solidFill>
                <a:latin typeface="Titillium Web" pitchFamily="2" charset="0"/>
              </a:defRPr>
            </a:lvl4pPr>
            <a:lvl5pPr>
              <a:defRPr sz="1400">
                <a:solidFill>
                  <a:srgbClr val="006CB1"/>
                </a:solidFill>
                <a:latin typeface="Titillium Web" pitchFamily="2" charset="0"/>
              </a:defRPr>
            </a:lvl5pPr>
          </a:lstStyle>
          <a:p>
            <a:pPr lvl="0"/>
            <a:r>
              <a:rPr lang="pt-PT" dirty="0" smtClean="0"/>
              <a:t>An euismod justo vel nunc efficitur feugiat. Praesent et volutpat dui. Cras vitae iaculis augue, nec ultricies tortor. Pellentesque at auctor velit. Vestibulum mattis laoreet fermentum.</a:t>
            </a:r>
          </a:p>
          <a:p>
            <a:pPr lvl="0"/>
            <a:r>
              <a:rPr lang="pt-PT" dirty="0" smtClean="0"/>
              <a:t>Quisque euismod sem et mauris imperdiet porta. Sed mollis diam eget turpis bibendum, sed imperdiet nibh</a:t>
            </a:r>
          </a:p>
        </p:txBody>
      </p:sp>
      <p:sp>
        <p:nvSpPr>
          <p:cNvPr id="27" name="Text Placeholder 3"/>
          <p:cNvSpPr>
            <a:spLocks noGrp="1"/>
          </p:cNvSpPr>
          <p:nvPr>
            <p:ph type="body" sz="quarter" idx="23" hasCustomPrompt="1"/>
          </p:nvPr>
        </p:nvSpPr>
        <p:spPr>
          <a:xfrm>
            <a:off x="6170400" y="2409590"/>
            <a:ext cx="2249824" cy="360040"/>
          </a:xfrm>
          <a:prstGeom prst="rect">
            <a:avLst/>
          </a:prstGeom>
        </p:spPr>
        <p:txBody>
          <a:bodyPr lIns="0" tIns="0" rIns="0" bIns="0" anchor="ctr" anchorCtr="0"/>
          <a:lstStyle>
            <a:lvl1pPr marL="0" indent="0" algn="ctr">
              <a:lnSpc>
                <a:spcPts val="1600"/>
              </a:lnSpc>
              <a:spcBef>
                <a:spcPts val="0"/>
              </a:spcBef>
              <a:buNone/>
              <a:defRPr sz="1300" b="1">
                <a:solidFill>
                  <a:srgbClr val="006CB1"/>
                </a:solidFill>
                <a:latin typeface="Titillium Web" pitchFamily="2" charset="0"/>
              </a:defRPr>
            </a:lvl1pPr>
            <a:lvl2pPr>
              <a:defRPr sz="1400">
                <a:solidFill>
                  <a:srgbClr val="006CB1"/>
                </a:solidFill>
                <a:latin typeface="Titillium Web" pitchFamily="2" charset="0"/>
              </a:defRPr>
            </a:lvl2pPr>
            <a:lvl3pPr>
              <a:defRPr sz="1400">
                <a:solidFill>
                  <a:srgbClr val="006CB1"/>
                </a:solidFill>
                <a:latin typeface="Titillium Web" pitchFamily="2" charset="0"/>
              </a:defRPr>
            </a:lvl3pPr>
            <a:lvl4pPr>
              <a:defRPr sz="1400">
                <a:solidFill>
                  <a:srgbClr val="006CB1"/>
                </a:solidFill>
                <a:latin typeface="Titillium Web" pitchFamily="2" charset="0"/>
              </a:defRPr>
            </a:lvl4pPr>
            <a:lvl5pPr>
              <a:defRPr sz="1400">
                <a:solidFill>
                  <a:srgbClr val="006CB1"/>
                </a:solidFill>
                <a:latin typeface="Titillium Web" pitchFamily="2" charset="0"/>
              </a:defRPr>
            </a:lvl5pPr>
          </a:lstStyle>
          <a:p>
            <a:pPr lvl="0"/>
            <a:r>
              <a:rPr lang="pt-PT" dirty="0" smtClean="0"/>
              <a:t>An euismod justo vel nunc efficitur feugiat. </a:t>
            </a:r>
          </a:p>
        </p:txBody>
      </p:sp>
      <p:sp>
        <p:nvSpPr>
          <p:cNvPr id="28" name="Picture Placeholder 3"/>
          <p:cNvSpPr>
            <a:spLocks noGrp="1"/>
          </p:cNvSpPr>
          <p:nvPr>
            <p:ph type="pic" sz="quarter" idx="18" hasCustomPrompt="1"/>
          </p:nvPr>
        </p:nvSpPr>
        <p:spPr>
          <a:xfrm>
            <a:off x="3447000" y="1131590"/>
            <a:ext cx="2250000" cy="1216800"/>
          </a:xfrm>
          <a:prstGeom prst="rect">
            <a:avLst/>
          </a:prstGeom>
        </p:spPr>
        <p:txBody>
          <a:bodyPr/>
          <a:lstStyle>
            <a:lvl1pPr marL="0" indent="0">
              <a:buNone/>
              <a:defRPr sz="1100" baseline="0">
                <a:solidFill>
                  <a:schemeClr val="bg1">
                    <a:lumMod val="75000"/>
                  </a:schemeClr>
                </a:solidFill>
                <a:latin typeface="Titillium Web" pitchFamily="2" charset="0"/>
              </a:defRPr>
            </a:lvl1pPr>
          </a:lstStyle>
          <a:p>
            <a:r>
              <a:rPr lang="pt-PT" dirty="0" smtClean="0"/>
              <a:t>Imagem | 370 x 200px</a:t>
            </a:r>
            <a:endParaRPr lang="pt-PT" dirty="0"/>
          </a:p>
        </p:txBody>
      </p:sp>
      <p:sp>
        <p:nvSpPr>
          <p:cNvPr id="30" name="TextBox 29"/>
          <p:cNvSpPr txBox="1"/>
          <p:nvPr userDrawn="1"/>
        </p:nvSpPr>
        <p:spPr>
          <a:xfrm>
            <a:off x="7546764" y="4665499"/>
            <a:ext cx="873636" cy="138499"/>
          </a:xfrm>
          <a:prstGeom prst="rect">
            <a:avLst/>
          </a:prstGeom>
          <a:noFill/>
        </p:spPr>
        <p:txBody>
          <a:bodyPr wrap="none" lIns="0" tIns="0" rIns="0" bIns="0" rtlCol="0">
            <a:spAutoFit/>
          </a:bodyPr>
          <a:lstStyle/>
          <a:p>
            <a:pPr algn="r"/>
            <a:r>
              <a:rPr lang="pt-PT" sz="900" b="1" dirty="0" smtClean="0">
                <a:solidFill>
                  <a:srgbClr val="006CB1"/>
                </a:solidFill>
                <a:latin typeface="Titillium Web" pitchFamily="2" charset="0"/>
              </a:rPr>
              <a:t>www.infotrust.pt</a:t>
            </a:r>
            <a:endParaRPr lang="pt-PT" sz="900" b="1" dirty="0">
              <a:solidFill>
                <a:srgbClr val="006CB1"/>
              </a:solidFill>
              <a:latin typeface="Titillium Web" pitchFamily="2" charset="0"/>
            </a:endParaRPr>
          </a:p>
        </p:txBody>
      </p:sp>
      <p:sp>
        <p:nvSpPr>
          <p:cNvPr id="31" name="TextBox 30"/>
          <p:cNvSpPr txBox="1"/>
          <p:nvPr userDrawn="1"/>
        </p:nvSpPr>
        <p:spPr>
          <a:xfrm>
            <a:off x="4409687" y="4840292"/>
            <a:ext cx="4010713" cy="107722"/>
          </a:xfrm>
          <a:prstGeom prst="rect">
            <a:avLst/>
          </a:prstGeom>
          <a:noFill/>
        </p:spPr>
        <p:txBody>
          <a:bodyPr wrap="none" lIns="0" tIns="0" rIns="0" bIns="0" rtlCol="0">
            <a:spAutoFit/>
          </a:bodyPr>
          <a:lstStyle/>
          <a:p>
            <a:pPr algn="r"/>
            <a:r>
              <a:rPr lang="pt-PT" sz="700" b="0" dirty="0" smtClean="0">
                <a:solidFill>
                  <a:schemeClr val="bg1">
                    <a:lumMod val="75000"/>
                  </a:schemeClr>
                </a:solidFill>
                <a:latin typeface="Titillium Web" pitchFamily="2" charset="0"/>
              </a:rPr>
              <a:t>© Copyright -Todos os Direitos Reservados. Propriedade da infotrust, proibida a reprodução total ou parcial</a:t>
            </a:r>
            <a:endParaRPr lang="pt-PT" sz="700" b="0" dirty="0">
              <a:solidFill>
                <a:schemeClr val="bg1">
                  <a:lumMod val="75000"/>
                </a:schemeClr>
              </a:solidFill>
              <a:latin typeface="Titillium Web" pitchFamily="2" charset="0"/>
            </a:endParaRPr>
          </a:p>
        </p:txBody>
      </p:sp>
      <p:sp>
        <p:nvSpPr>
          <p:cNvPr id="33" name="Rectangle 32"/>
          <p:cNvSpPr/>
          <p:nvPr userDrawn="1"/>
        </p:nvSpPr>
        <p:spPr>
          <a:xfrm>
            <a:off x="676" y="825558"/>
            <a:ext cx="2987148" cy="10800"/>
          </a:xfrm>
          <a:prstGeom prst="rect">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6CB1"/>
              </a:solidFill>
            </a:endParaRPr>
          </a:p>
        </p:txBody>
      </p:sp>
    </p:spTree>
    <p:extLst>
      <p:ext uri="{BB962C8B-B14F-4D97-AF65-F5344CB8AC3E}">
        <p14:creationId xmlns:p14="http://schemas.microsoft.com/office/powerpoint/2010/main" val="12275504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lunas (texto cuto + livr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76" y="0"/>
            <a:ext cx="9142647" cy="5143500"/>
          </a:xfrm>
          <a:prstGeom prst="rect">
            <a:avLst/>
          </a:prstGeom>
        </p:spPr>
      </p:pic>
      <p:sp>
        <p:nvSpPr>
          <p:cNvPr id="2" name="Title 1"/>
          <p:cNvSpPr>
            <a:spLocks noGrp="1"/>
          </p:cNvSpPr>
          <p:nvPr>
            <p:ph type="title"/>
          </p:nvPr>
        </p:nvSpPr>
        <p:spPr>
          <a:xfrm>
            <a:off x="683568" y="324000"/>
            <a:ext cx="7344816" cy="493167"/>
          </a:xfrm>
          <a:prstGeom prst="rect">
            <a:avLst/>
          </a:prstGeom>
        </p:spPr>
        <p:txBody>
          <a:bodyPr lIns="91427" tIns="45713" rIns="91427" bIns="45713"/>
          <a:lstStyle>
            <a:lvl1pPr algn="r">
              <a:defRPr sz="2000" b="1">
                <a:solidFill>
                  <a:srgbClr val="006CB1"/>
                </a:solidFill>
                <a:latin typeface="Titillium Web" pitchFamily="2" charset="0"/>
              </a:defRPr>
            </a:lvl1pPr>
          </a:lstStyle>
          <a:p>
            <a:r>
              <a:rPr lang="en-US" smtClean="0"/>
              <a:t>Click to edit Master title style</a:t>
            </a:r>
            <a:endParaRPr lang="pt-PT" dirty="0"/>
          </a:p>
        </p:txBody>
      </p:sp>
      <p:pic>
        <p:nvPicPr>
          <p:cNvPr id="17" name="Picture 1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114400" y="349200"/>
            <a:ext cx="306000" cy="306000"/>
          </a:xfrm>
          <a:prstGeom prst="rect">
            <a:avLst/>
          </a:prstGeom>
        </p:spPr>
      </p:pic>
      <p:sp>
        <p:nvSpPr>
          <p:cNvPr id="11" name="Text Placeholder 3"/>
          <p:cNvSpPr>
            <a:spLocks noGrp="1"/>
          </p:cNvSpPr>
          <p:nvPr>
            <p:ph type="body" sz="quarter" idx="12" hasCustomPrompt="1"/>
          </p:nvPr>
        </p:nvSpPr>
        <p:spPr>
          <a:xfrm>
            <a:off x="738000" y="1134000"/>
            <a:ext cx="2249824" cy="3204000"/>
          </a:xfrm>
          <a:prstGeom prst="rect">
            <a:avLst/>
          </a:prstGeom>
        </p:spPr>
        <p:txBody>
          <a:bodyPr lIns="0" tIns="0" rIns="0" bIns="0"/>
          <a:lstStyle>
            <a:lvl1pPr marL="0" indent="0" algn="l">
              <a:lnSpc>
                <a:spcPts val="2000"/>
              </a:lnSpc>
              <a:spcBef>
                <a:spcPts val="0"/>
              </a:spcBef>
              <a:buNone/>
              <a:defRPr sz="1800" b="0">
                <a:solidFill>
                  <a:srgbClr val="006CB1"/>
                </a:solidFill>
                <a:latin typeface="Titillium Web" pitchFamily="2" charset="0"/>
              </a:defRPr>
            </a:lvl1pPr>
            <a:lvl2pPr>
              <a:defRPr sz="1400">
                <a:solidFill>
                  <a:srgbClr val="006CB1"/>
                </a:solidFill>
                <a:latin typeface="Titillium Web" pitchFamily="2" charset="0"/>
              </a:defRPr>
            </a:lvl2pPr>
            <a:lvl3pPr>
              <a:defRPr sz="1400">
                <a:solidFill>
                  <a:srgbClr val="006CB1"/>
                </a:solidFill>
                <a:latin typeface="Titillium Web" pitchFamily="2" charset="0"/>
              </a:defRPr>
            </a:lvl3pPr>
            <a:lvl4pPr>
              <a:defRPr sz="1400">
                <a:solidFill>
                  <a:srgbClr val="006CB1"/>
                </a:solidFill>
                <a:latin typeface="Titillium Web" pitchFamily="2" charset="0"/>
              </a:defRPr>
            </a:lvl4pPr>
            <a:lvl5pPr>
              <a:defRPr sz="1400">
                <a:solidFill>
                  <a:srgbClr val="006CB1"/>
                </a:solidFill>
                <a:latin typeface="Titillium Web" pitchFamily="2" charset="0"/>
              </a:defRPr>
            </a:lvl5pPr>
          </a:lstStyle>
          <a:p>
            <a:pPr lvl="0"/>
            <a:r>
              <a:rPr lang="pt-PT" dirty="0" smtClean="0"/>
              <a:t>An euismod justo vel nunc efficitur feugiat.</a:t>
            </a:r>
          </a:p>
          <a:p>
            <a:pPr lvl="0"/>
            <a:r>
              <a:rPr lang="pt-PT" dirty="0" smtClean="0"/>
              <a:t>Praesent et volutpat</a:t>
            </a:r>
          </a:p>
        </p:txBody>
      </p:sp>
      <p:sp>
        <p:nvSpPr>
          <p:cNvPr id="12" name="Content Placeholder 3"/>
          <p:cNvSpPr>
            <a:spLocks noGrp="1"/>
          </p:cNvSpPr>
          <p:nvPr>
            <p:ph sz="quarter" idx="16" hasCustomPrompt="1"/>
          </p:nvPr>
        </p:nvSpPr>
        <p:spPr>
          <a:xfrm>
            <a:off x="3448800" y="1134000"/>
            <a:ext cx="4975200" cy="3204000"/>
          </a:xfrm>
          <a:prstGeom prst="rect">
            <a:avLst/>
          </a:prstGeom>
        </p:spPr>
        <p:txBody>
          <a:bodyPr lIns="0" tIns="0" rIns="0" bIns="0"/>
          <a:lstStyle>
            <a:lvl1pPr marL="0" indent="0">
              <a:lnSpc>
                <a:spcPts val="1600"/>
              </a:lnSpc>
              <a:spcBef>
                <a:spcPts val="0"/>
              </a:spcBef>
              <a:buNone/>
              <a:defRPr sz="1300">
                <a:solidFill>
                  <a:srgbClr val="006CB1"/>
                </a:solidFill>
                <a:latin typeface="Titillium Web" pitchFamily="2" charset="0"/>
              </a:defRPr>
            </a:lvl1pPr>
            <a:lvl2pPr>
              <a:lnSpc>
                <a:spcPts val="1600"/>
              </a:lnSpc>
              <a:spcBef>
                <a:spcPts val="0"/>
              </a:spcBef>
              <a:defRPr sz="1300">
                <a:solidFill>
                  <a:srgbClr val="006CB1"/>
                </a:solidFill>
                <a:latin typeface="Titillium Web" pitchFamily="2" charset="0"/>
              </a:defRPr>
            </a:lvl2pPr>
            <a:lvl3pPr>
              <a:lnSpc>
                <a:spcPts val="1600"/>
              </a:lnSpc>
              <a:spcBef>
                <a:spcPts val="0"/>
              </a:spcBef>
              <a:defRPr sz="1300">
                <a:solidFill>
                  <a:srgbClr val="006CB1"/>
                </a:solidFill>
                <a:latin typeface="Titillium Web" pitchFamily="2" charset="0"/>
              </a:defRPr>
            </a:lvl3pPr>
            <a:lvl4pPr>
              <a:lnSpc>
                <a:spcPts val="1600"/>
              </a:lnSpc>
              <a:spcBef>
                <a:spcPts val="0"/>
              </a:spcBef>
              <a:defRPr sz="1300">
                <a:solidFill>
                  <a:srgbClr val="006CB1"/>
                </a:solidFill>
                <a:latin typeface="Titillium Web" pitchFamily="2" charset="0"/>
              </a:defRPr>
            </a:lvl4pPr>
            <a:lvl5pPr>
              <a:lnSpc>
                <a:spcPts val="1600"/>
              </a:lnSpc>
              <a:spcBef>
                <a:spcPts val="0"/>
              </a:spcBef>
              <a:defRPr sz="1300">
                <a:solidFill>
                  <a:srgbClr val="006CB1"/>
                </a:solidFill>
                <a:latin typeface="Titillium Web" pitchFamily="2" charset="0"/>
              </a:defRPr>
            </a:lvl5pPr>
          </a:lstStyle>
          <a:p>
            <a:pPr lvl="0"/>
            <a:r>
              <a:rPr lang="pt-PT" dirty="0" smtClean="0"/>
              <a:t>An euismod justo vel nunc efficitur feugiat. Praesent et volutpat dui. Cras vitae iaculis augue, nec ultricies tortor. Pellentesque at auctor velit. Vestibulum mattis laoreet fermentum.</a:t>
            </a:r>
          </a:p>
          <a:p>
            <a:pPr lvl="0"/>
            <a:r>
              <a:rPr lang="pt-PT" dirty="0" smtClean="0"/>
              <a:t>Quisque euismod sem et mauris imperdiet porta. Sed mollis diam eget turpis bibendum, sed imperdiet nibh sollicitudin. </a:t>
            </a:r>
          </a:p>
          <a:p>
            <a:pPr lvl="0"/>
            <a:r>
              <a:rPr lang="pt-PT" dirty="0" smtClean="0"/>
              <a:t>Donec nunc arcu, vehicula ut tristique non, dignissim id eros. Aliquam id gravida metus, et dapibus diam. Duis eu ipsum dui. Nunc vestibulum purus in purus lobortis, at cursus. </a:t>
            </a:r>
          </a:p>
          <a:p>
            <a:pPr lvl="0"/>
            <a:r>
              <a:rPr lang="pt-PT" dirty="0" smtClean="0"/>
              <a:t>onec nunc arcu, vehicula ut tristique non, dignissim id eros. ipsum dui. Nunc vestibulum purus in purus. Quisque euismod sem et mauris imperdiet porta. Sed mollis diam eget turpis bibendum, sed imperdiet nibh sollicitudin. </a:t>
            </a:r>
          </a:p>
          <a:p>
            <a:pPr lvl="0"/>
            <a:r>
              <a:rPr lang="pt-PT" dirty="0" smtClean="0"/>
              <a:t>Donec nunc arcu, vehicula ut tristique non, dignissim id eros. Aliquam id gravida metus, et dapibus diam. Duis eu ipsum dui. Nunc vestibulum purus in purus lobortis, at cursus onec nunc arcu, vehicula ut tristique non, dignissim id eros. ipsum dui. Nunc vestibulum purus in purus.</a:t>
            </a:r>
          </a:p>
          <a:p>
            <a:pPr lvl="0"/>
            <a:endParaRPr lang="pt-PT" dirty="0" smtClean="0"/>
          </a:p>
          <a:p>
            <a:pPr lvl="0"/>
            <a:endParaRPr lang="pt-PT" dirty="0"/>
          </a:p>
        </p:txBody>
      </p:sp>
      <p:sp>
        <p:nvSpPr>
          <p:cNvPr id="16" name="TextBox 15"/>
          <p:cNvSpPr txBox="1"/>
          <p:nvPr userDrawn="1"/>
        </p:nvSpPr>
        <p:spPr>
          <a:xfrm>
            <a:off x="7546764" y="4665499"/>
            <a:ext cx="873636" cy="138499"/>
          </a:xfrm>
          <a:prstGeom prst="rect">
            <a:avLst/>
          </a:prstGeom>
          <a:noFill/>
        </p:spPr>
        <p:txBody>
          <a:bodyPr wrap="none" lIns="0" tIns="0" rIns="0" bIns="0" rtlCol="0">
            <a:spAutoFit/>
          </a:bodyPr>
          <a:lstStyle/>
          <a:p>
            <a:pPr algn="r"/>
            <a:r>
              <a:rPr lang="pt-PT" sz="900" b="1" dirty="0" smtClean="0">
                <a:solidFill>
                  <a:srgbClr val="006CB1"/>
                </a:solidFill>
                <a:latin typeface="Titillium Web" pitchFamily="2" charset="0"/>
              </a:rPr>
              <a:t>www.infotrust.pt</a:t>
            </a:r>
            <a:endParaRPr lang="pt-PT" sz="900" b="1" dirty="0">
              <a:solidFill>
                <a:srgbClr val="006CB1"/>
              </a:solidFill>
              <a:latin typeface="Titillium Web" pitchFamily="2" charset="0"/>
            </a:endParaRPr>
          </a:p>
        </p:txBody>
      </p:sp>
      <p:sp>
        <p:nvSpPr>
          <p:cNvPr id="18" name="TextBox 17"/>
          <p:cNvSpPr txBox="1"/>
          <p:nvPr userDrawn="1"/>
        </p:nvSpPr>
        <p:spPr>
          <a:xfrm>
            <a:off x="4409687" y="4840292"/>
            <a:ext cx="4010713" cy="107722"/>
          </a:xfrm>
          <a:prstGeom prst="rect">
            <a:avLst/>
          </a:prstGeom>
          <a:noFill/>
        </p:spPr>
        <p:txBody>
          <a:bodyPr wrap="none" lIns="0" tIns="0" rIns="0" bIns="0" rtlCol="0">
            <a:spAutoFit/>
          </a:bodyPr>
          <a:lstStyle/>
          <a:p>
            <a:pPr algn="r"/>
            <a:r>
              <a:rPr lang="pt-PT" sz="700" b="0" dirty="0" smtClean="0">
                <a:solidFill>
                  <a:schemeClr val="bg1">
                    <a:lumMod val="75000"/>
                  </a:schemeClr>
                </a:solidFill>
                <a:latin typeface="Titillium Web" pitchFamily="2" charset="0"/>
              </a:rPr>
              <a:t>© Copyright -Todos os Direitos Reservados. Propriedade da infotrust, proibida a reprodução total ou parcial</a:t>
            </a:r>
            <a:endParaRPr lang="pt-PT" sz="700" b="0" dirty="0">
              <a:solidFill>
                <a:schemeClr val="bg1">
                  <a:lumMod val="75000"/>
                </a:schemeClr>
              </a:solidFill>
              <a:latin typeface="Titillium Web" pitchFamily="2" charset="0"/>
            </a:endParaRPr>
          </a:p>
        </p:txBody>
      </p:sp>
      <p:sp>
        <p:nvSpPr>
          <p:cNvPr id="19" name="Rectangle 18"/>
          <p:cNvSpPr/>
          <p:nvPr userDrawn="1"/>
        </p:nvSpPr>
        <p:spPr>
          <a:xfrm>
            <a:off x="676" y="825558"/>
            <a:ext cx="2987148" cy="10800"/>
          </a:xfrm>
          <a:prstGeom prst="rect">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6CB1"/>
              </a:solidFill>
            </a:endParaRPr>
          </a:p>
        </p:txBody>
      </p:sp>
    </p:spTree>
    <p:extLst>
      <p:ext uri="{BB962C8B-B14F-4D97-AF65-F5344CB8AC3E}">
        <p14:creationId xmlns:p14="http://schemas.microsoft.com/office/powerpoint/2010/main" val="378887915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una (lista)">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76" y="0"/>
            <a:ext cx="9142647" cy="5143500"/>
          </a:xfrm>
          <a:prstGeom prst="rect">
            <a:avLst/>
          </a:prstGeom>
        </p:spPr>
      </p:pic>
      <p:sp>
        <p:nvSpPr>
          <p:cNvPr id="2" name="Title 1"/>
          <p:cNvSpPr>
            <a:spLocks noGrp="1"/>
          </p:cNvSpPr>
          <p:nvPr>
            <p:ph type="title"/>
          </p:nvPr>
        </p:nvSpPr>
        <p:spPr>
          <a:xfrm>
            <a:off x="683568" y="324000"/>
            <a:ext cx="7344816" cy="493167"/>
          </a:xfrm>
          <a:prstGeom prst="rect">
            <a:avLst/>
          </a:prstGeom>
        </p:spPr>
        <p:txBody>
          <a:bodyPr lIns="91427" tIns="45713" rIns="91427" bIns="45713"/>
          <a:lstStyle>
            <a:lvl1pPr algn="r">
              <a:defRPr sz="2000" b="1">
                <a:solidFill>
                  <a:srgbClr val="006CB1"/>
                </a:solidFill>
                <a:latin typeface="Titillium Web" pitchFamily="2" charset="0"/>
              </a:defRPr>
            </a:lvl1pPr>
          </a:lstStyle>
          <a:p>
            <a:r>
              <a:rPr lang="en-US" smtClean="0"/>
              <a:t>Click to edit Master title style</a:t>
            </a:r>
            <a:endParaRPr lang="pt-PT" dirty="0"/>
          </a:p>
        </p:txBody>
      </p:sp>
      <p:pic>
        <p:nvPicPr>
          <p:cNvPr id="17" name="Picture 1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114400" y="349200"/>
            <a:ext cx="306000" cy="306000"/>
          </a:xfrm>
          <a:prstGeom prst="rect">
            <a:avLst/>
          </a:prstGeom>
        </p:spPr>
      </p:pic>
      <p:sp>
        <p:nvSpPr>
          <p:cNvPr id="16" name="TextBox 15"/>
          <p:cNvSpPr txBox="1"/>
          <p:nvPr userDrawn="1"/>
        </p:nvSpPr>
        <p:spPr>
          <a:xfrm>
            <a:off x="7546764" y="4665499"/>
            <a:ext cx="873636" cy="138499"/>
          </a:xfrm>
          <a:prstGeom prst="rect">
            <a:avLst/>
          </a:prstGeom>
          <a:noFill/>
        </p:spPr>
        <p:txBody>
          <a:bodyPr wrap="none" lIns="0" tIns="0" rIns="0" bIns="0" rtlCol="0">
            <a:spAutoFit/>
          </a:bodyPr>
          <a:lstStyle/>
          <a:p>
            <a:pPr algn="r"/>
            <a:r>
              <a:rPr lang="pt-PT" sz="900" b="1" dirty="0" smtClean="0">
                <a:solidFill>
                  <a:srgbClr val="006CB1"/>
                </a:solidFill>
                <a:latin typeface="Titillium Web" pitchFamily="2" charset="0"/>
              </a:rPr>
              <a:t>www.infotrust.pt</a:t>
            </a:r>
            <a:endParaRPr lang="pt-PT" sz="900" b="1" dirty="0">
              <a:solidFill>
                <a:srgbClr val="006CB1"/>
              </a:solidFill>
              <a:latin typeface="Titillium Web" pitchFamily="2" charset="0"/>
            </a:endParaRPr>
          </a:p>
        </p:txBody>
      </p:sp>
      <p:sp>
        <p:nvSpPr>
          <p:cNvPr id="18" name="TextBox 17"/>
          <p:cNvSpPr txBox="1"/>
          <p:nvPr userDrawn="1"/>
        </p:nvSpPr>
        <p:spPr>
          <a:xfrm>
            <a:off x="4409687" y="4840292"/>
            <a:ext cx="4010713" cy="107722"/>
          </a:xfrm>
          <a:prstGeom prst="rect">
            <a:avLst/>
          </a:prstGeom>
          <a:noFill/>
        </p:spPr>
        <p:txBody>
          <a:bodyPr wrap="none" lIns="0" tIns="0" rIns="0" bIns="0" rtlCol="0">
            <a:spAutoFit/>
          </a:bodyPr>
          <a:lstStyle/>
          <a:p>
            <a:pPr algn="r"/>
            <a:r>
              <a:rPr lang="pt-PT" sz="700" b="0" dirty="0" smtClean="0">
                <a:solidFill>
                  <a:schemeClr val="bg1">
                    <a:lumMod val="75000"/>
                  </a:schemeClr>
                </a:solidFill>
                <a:latin typeface="Titillium Web" pitchFamily="2" charset="0"/>
              </a:rPr>
              <a:t>© Copyright -Todos os Direitos Reservados. Propriedade da infotrust, proibida a reprodução total ou parcial</a:t>
            </a:r>
            <a:endParaRPr lang="pt-PT" sz="700" b="0" dirty="0">
              <a:solidFill>
                <a:schemeClr val="bg1">
                  <a:lumMod val="75000"/>
                </a:schemeClr>
              </a:solidFill>
              <a:latin typeface="Titillium Web" pitchFamily="2" charset="0"/>
            </a:endParaRPr>
          </a:p>
        </p:txBody>
      </p:sp>
      <p:sp>
        <p:nvSpPr>
          <p:cNvPr id="54" name="Text Placeholder 5"/>
          <p:cNvSpPr>
            <a:spLocks noGrp="1"/>
          </p:cNvSpPr>
          <p:nvPr>
            <p:ph type="body" sz="quarter" idx="23" hasCustomPrompt="1"/>
          </p:nvPr>
        </p:nvSpPr>
        <p:spPr>
          <a:xfrm>
            <a:off x="732104" y="3867894"/>
            <a:ext cx="432000" cy="432000"/>
          </a:xfrm>
          <a:prstGeom prst="rect">
            <a:avLst/>
          </a:prstGeom>
          <a:blipFill>
            <a:blip r:embed="rId4"/>
            <a:stretch>
              <a:fillRect/>
            </a:stretch>
          </a:blipFill>
        </p:spPr>
        <p:txBody>
          <a:bodyPr anchor="ctr" anchorCtr="1"/>
          <a:lstStyle>
            <a:lvl1pPr marL="0" indent="0">
              <a:buNone/>
              <a:defRPr sz="1400" b="1">
                <a:solidFill>
                  <a:schemeClr val="bg1"/>
                </a:solidFill>
                <a:latin typeface="Titillium Web" pitchFamily="2" charset="0"/>
              </a:defRPr>
            </a:lvl1pPr>
            <a:lvl2pPr marL="457132" indent="0">
              <a:buNone/>
              <a:defRPr/>
            </a:lvl2pPr>
            <a:lvl3pPr marL="914264" indent="0">
              <a:buNone/>
              <a:defRPr/>
            </a:lvl3pPr>
            <a:lvl4pPr marL="1371395" indent="0">
              <a:buNone/>
              <a:defRPr/>
            </a:lvl4pPr>
            <a:lvl5pPr marL="1828527" indent="0">
              <a:buNone/>
              <a:defRPr/>
            </a:lvl5pPr>
          </a:lstStyle>
          <a:p>
            <a:pPr lvl="0"/>
            <a:r>
              <a:rPr lang="en-US" dirty="0" smtClean="0"/>
              <a:t>01</a:t>
            </a:r>
          </a:p>
        </p:txBody>
      </p:sp>
      <p:sp>
        <p:nvSpPr>
          <p:cNvPr id="55" name="Text Placeholder 7"/>
          <p:cNvSpPr>
            <a:spLocks noGrp="1"/>
          </p:cNvSpPr>
          <p:nvPr>
            <p:ph type="body" sz="quarter" idx="24"/>
          </p:nvPr>
        </p:nvSpPr>
        <p:spPr>
          <a:xfrm>
            <a:off x="1403648" y="3867894"/>
            <a:ext cx="7016752" cy="433947"/>
          </a:xfrm>
          <a:prstGeom prst="rect">
            <a:avLst/>
          </a:prstGeom>
        </p:spPr>
        <p:txBody>
          <a:bodyPr wrap="square" lIns="0" tIns="72000" rIns="0" bIns="72000">
            <a:spAutoFit/>
          </a:bodyPr>
          <a:lstStyle>
            <a:lvl1pPr marL="0" indent="0">
              <a:lnSpc>
                <a:spcPts val="2200"/>
              </a:lnSpc>
              <a:spcBef>
                <a:spcPts val="0"/>
              </a:spcBef>
              <a:buNone/>
              <a:defRPr sz="1800">
                <a:solidFill>
                  <a:srgbClr val="006CB1"/>
                </a:solidFill>
                <a:latin typeface="Titillium Web" pitchFamily="2" charset="0"/>
              </a:defRPr>
            </a:lvl1pPr>
          </a:lstStyle>
          <a:p>
            <a:pPr lvl="0"/>
            <a:r>
              <a:rPr lang="en-US" smtClean="0"/>
              <a:t>Click to edit Master text styles</a:t>
            </a:r>
          </a:p>
        </p:txBody>
      </p:sp>
      <p:sp>
        <p:nvSpPr>
          <p:cNvPr id="56" name="Text Placeholder 5"/>
          <p:cNvSpPr>
            <a:spLocks noGrp="1"/>
          </p:cNvSpPr>
          <p:nvPr>
            <p:ph type="body" sz="quarter" idx="25" hasCustomPrompt="1"/>
          </p:nvPr>
        </p:nvSpPr>
        <p:spPr>
          <a:xfrm>
            <a:off x="732104" y="1273707"/>
            <a:ext cx="432000" cy="432000"/>
          </a:xfrm>
          <a:prstGeom prst="rect">
            <a:avLst/>
          </a:prstGeom>
          <a:blipFill>
            <a:blip r:embed="rId4"/>
            <a:stretch>
              <a:fillRect/>
            </a:stretch>
          </a:blipFill>
        </p:spPr>
        <p:txBody>
          <a:bodyPr anchor="ctr" anchorCtr="1"/>
          <a:lstStyle>
            <a:lvl1pPr marL="0" indent="0">
              <a:buNone/>
              <a:defRPr sz="1400" b="1">
                <a:solidFill>
                  <a:schemeClr val="bg1"/>
                </a:solidFill>
                <a:latin typeface="Titillium Web" pitchFamily="2" charset="0"/>
              </a:defRPr>
            </a:lvl1pPr>
            <a:lvl2pPr marL="457132" indent="0">
              <a:buNone/>
              <a:defRPr/>
            </a:lvl2pPr>
            <a:lvl3pPr marL="914264" indent="0">
              <a:buNone/>
              <a:defRPr/>
            </a:lvl3pPr>
            <a:lvl4pPr marL="1371395" indent="0">
              <a:buNone/>
              <a:defRPr/>
            </a:lvl4pPr>
            <a:lvl5pPr marL="1828527" indent="0">
              <a:buNone/>
              <a:defRPr/>
            </a:lvl5pPr>
          </a:lstStyle>
          <a:p>
            <a:pPr lvl="0"/>
            <a:r>
              <a:rPr lang="en-US" dirty="0" smtClean="0"/>
              <a:t>01</a:t>
            </a:r>
          </a:p>
        </p:txBody>
      </p:sp>
      <p:sp>
        <p:nvSpPr>
          <p:cNvPr id="57" name="Text Placeholder 7"/>
          <p:cNvSpPr>
            <a:spLocks noGrp="1"/>
          </p:cNvSpPr>
          <p:nvPr>
            <p:ph type="body" sz="quarter" idx="26"/>
          </p:nvPr>
        </p:nvSpPr>
        <p:spPr>
          <a:xfrm>
            <a:off x="1403648" y="1273707"/>
            <a:ext cx="7016752" cy="433947"/>
          </a:xfrm>
          <a:prstGeom prst="rect">
            <a:avLst/>
          </a:prstGeom>
        </p:spPr>
        <p:txBody>
          <a:bodyPr wrap="square" lIns="0" tIns="72000" rIns="0" bIns="72000">
            <a:spAutoFit/>
          </a:bodyPr>
          <a:lstStyle>
            <a:lvl1pPr marL="0" indent="0">
              <a:lnSpc>
                <a:spcPts val="2200"/>
              </a:lnSpc>
              <a:spcBef>
                <a:spcPts val="0"/>
              </a:spcBef>
              <a:buNone/>
              <a:defRPr sz="1800">
                <a:solidFill>
                  <a:srgbClr val="006CB1"/>
                </a:solidFill>
                <a:latin typeface="Titillium Web" pitchFamily="2" charset="0"/>
              </a:defRPr>
            </a:lvl1pPr>
          </a:lstStyle>
          <a:p>
            <a:pPr lvl="0"/>
            <a:r>
              <a:rPr lang="en-US" smtClean="0"/>
              <a:t>Click to edit Master text styles</a:t>
            </a:r>
          </a:p>
        </p:txBody>
      </p:sp>
      <p:sp>
        <p:nvSpPr>
          <p:cNvPr id="58" name="Text Placeholder 5"/>
          <p:cNvSpPr>
            <a:spLocks noGrp="1"/>
          </p:cNvSpPr>
          <p:nvPr>
            <p:ph type="body" sz="quarter" idx="27" hasCustomPrompt="1"/>
          </p:nvPr>
        </p:nvSpPr>
        <p:spPr>
          <a:xfrm>
            <a:off x="732104" y="1921779"/>
            <a:ext cx="432000" cy="432000"/>
          </a:xfrm>
          <a:prstGeom prst="rect">
            <a:avLst/>
          </a:prstGeom>
          <a:blipFill>
            <a:blip r:embed="rId4"/>
            <a:stretch>
              <a:fillRect/>
            </a:stretch>
          </a:blipFill>
        </p:spPr>
        <p:txBody>
          <a:bodyPr anchor="ctr" anchorCtr="1"/>
          <a:lstStyle>
            <a:lvl1pPr marL="0" indent="0">
              <a:buNone/>
              <a:defRPr sz="1400" b="1">
                <a:solidFill>
                  <a:schemeClr val="bg1"/>
                </a:solidFill>
                <a:latin typeface="Titillium Web" pitchFamily="2" charset="0"/>
              </a:defRPr>
            </a:lvl1pPr>
            <a:lvl2pPr marL="457132" indent="0">
              <a:buNone/>
              <a:defRPr/>
            </a:lvl2pPr>
            <a:lvl3pPr marL="914264" indent="0">
              <a:buNone/>
              <a:defRPr/>
            </a:lvl3pPr>
            <a:lvl4pPr marL="1371395" indent="0">
              <a:buNone/>
              <a:defRPr/>
            </a:lvl4pPr>
            <a:lvl5pPr marL="1828527" indent="0">
              <a:buNone/>
              <a:defRPr/>
            </a:lvl5pPr>
          </a:lstStyle>
          <a:p>
            <a:pPr lvl="0"/>
            <a:r>
              <a:rPr lang="en-US" dirty="0" smtClean="0"/>
              <a:t>01</a:t>
            </a:r>
          </a:p>
        </p:txBody>
      </p:sp>
      <p:sp>
        <p:nvSpPr>
          <p:cNvPr id="59" name="Text Placeholder 7"/>
          <p:cNvSpPr>
            <a:spLocks noGrp="1"/>
          </p:cNvSpPr>
          <p:nvPr>
            <p:ph type="body" sz="quarter" idx="28"/>
          </p:nvPr>
        </p:nvSpPr>
        <p:spPr>
          <a:xfrm>
            <a:off x="1403648" y="1921779"/>
            <a:ext cx="7016752" cy="433947"/>
          </a:xfrm>
          <a:prstGeom prst="rect">
            <a:avLst/>
          </a:prstGeom>
        </p:spPr>
        <p:txBody>
          <a:bodyPr wrap="square" lIns="0" tIns="72000" rIns="0" bIns="72000">
            <a:spAutoFit/>
          </a:bodyPr>
          <a:lstStyle>
            <a:lvl1pPr marL="0" indent="0">
              <a:lnSpc>
                <a:spcPts val="2200"/>
              </a:lnSpc>
              <a:spcBef>
                <a:spcPts val="0"/>
              </a:spcBef>
              <a:buNone/>
              <a:defRPr sz="1800">
                <a:solidFill>
                  <a:srgbClr val="006CB1"/>
                </a:solidFill>
                <a:latin typeface="Titillium Web" pitchFamily="2" charset="0"/>
              </a:defRPr>
            </a:lvl1pPr>
          </a:lstStyle>
          <a:p>
            <a:pPr lvl="0"/>
            <a:r>
              <a:rPr lang="en-US" smtClean="0"/>
              <a:t>Click to edit Master text styles</a:t>
            </a:r>
          </a:p>
        </p:txBody>
      </p:sp>
      <p:sp>
        <p:nvSpPr>
          <p:cNvPr id="60" name="Text Placeholder 5"/>
          <p:cNvSpPr>
            <a:spLocks noGrp="1"/>
          </p:cNvSpPr>
          <p:nvPr>
            <p:ph type="body" sz="quarter" idx="29" hasCustomPrompt="1"/>
          </p:nvPr>
        </p:nvSpPr>
        <p:spPr>
          <a:xfrm>
            <a:off x="732104" y="2569851"/>
            <a:ext cx="432000" cy="432000"/>
          </a:xfrm>
          <a:prstGeom prst="rect">
            <a:avLst/>
          </a:prstGeom>
          <a:blipFill>
            <a:blip r:embed="rId4"/>
            <a:stretch>
              <a:fillRect/>
            </a:stretch>
          </a:blipFill>
        </p:spPr>
        <p:txBody>
          <a:bodyPr anchor="ctr" anchorCtr="1"/>
          <a:lstStyle>
            <a:lvl1pPr marL="0" indent="0">
              <a:buNone/>
              <a:defRPr sz="1400" b="1">
                <a:solidFill>
                  <a:schemeClr val="bg1"/>
                </a:solidFill>
                <a:latin typeface="Titillium Web" pitchFamily="2" charset="0"/>
              </a:defRPr>
            </a:lvl1pPr>
            <a:lvl2pPr marL="457132" indent="0">
              <a:buNone/>
              <a:defRPr/>
            </a:lvl2pPr>
            <a:lvl3pPr marL="914264" indent="0">
              <a:buNone/>
              <a:defRPr/>
            </a:lvl3pPr>
            <a:lvl4pPr marL="1371395" indent="0">
              <a:buNone/>
              <a:defRPr/>
            </a:lvl4pPr>
            <a:lvl5pPr marL="1828527" indent="0">
              <a:buNone/>
              <a:defRPr/>
            </a:lvl5pPr>
          </a:lstStyle>
          <a:p>
            <a:pPr lvl="0"/>
            <a:r>
              <a:rPr lang="en-US" dirty="0" smtClean="0"/>
              <a:t>01</a:t>
            </a:r>
          </a:p>
        </p:txBody>
      </p:sp>
      <p:sp>
        <p:nvSpPr>
          <p:cNvPr id="61" name="Text Placeholder 7"/>
          <p:cNvSpPr>
            <a:spLocks noGrp="1"/>
          </p:cNvSpPr>
          <p:nvPr>
            <p:ph type="body" sz="quarter" idx="30"/>
          </p:nvPr>
        </p:nvSpPr>
        <p:spPr>
          <a:xfrm>
            <a:off x="1403648" y="2569851"/>
            <a:ext cx="7016752" cy="433947"/>
          </a:xfrm>
          <a:prstGeom prst="rect">
            <a:avLst/>
          </a:prstGeom>
        </p:spPr>
        <p:txBody>
          <a:bodyPr wrap="square" lIns="0" tIns="72000" rIns="0" bIns="72000">
            <a:spAutoFit/>
          </a:bodyPr>
          <a:lstStyle>
            <a:lvl1pPr marL="0" indent="0">
              <a:lnSpc>
                <a:spcPts val="2200"/>
              </a:lnSpc>
              <a:spcBef>
                <a:spcPts val="0"/>
              </a:spcBef>
              <a:buNone/>
              <a:defRPr sz="1800">
                <a:solidFill>
                  <a:srgbClr val="006CB1"/>
                </a:solidFill>
                <a:latin typeface="Titillium Web" pitchFamily="2" charset="0"/>
              </a:defRPr>
            </a:lvl1pPr>
          </a:lstStyle>
          <a:p>
            <a:pPr lvl="0"/>
            <a:r>
              <a:rPr lang="en-US" smtClean="0"/>
              <a:t>Click to edit Master text styles</a:t>
            </a:r>
          </a:p>
        </p:txBody>
      </p:sp>
      <p:sp>
        <p:nvSpPr>
          <p:cNvPr id="62" name="Text Placeholder 5"/>
          <p:cNvSpPr>
            <a:spLocks noGrp="1"/>
          </p:cNvSpPr>
          <p:nvPr>
            <p:ph type="body" sz="quarter" idx="31" hasCustomPrompt="1"/>
          </p:nvPr>
        </p:nvSpPr>
        <p:spPr>
          <a:xfrm>
            <a:off x="732104" y="3219822"/>
            <a:ext cx="432000" cy="432000"/>
          </a:xfrm>
          <a:prstGeom prst="rect">
            <a:avLst/>
          </a:prstGeom>
          <a:blipFill>
            <a:blip r:embed="rId4"/>
            <a:stretch>
              <a:fillRect/>
            </a:stretch>
          </a:blipFill>
        </p:spPr>
        <p:txBody>
          <a:bodyPr anchor="ctr" anchorCtr="1"/>
          <a:lstStyle>
            <a:lvl1pPr marL="0" indent="0">
              <a:buNone/>
              <a:defRPr sz="1400" b="1">
                <a:solidFill>
                  <a:schemeClr val="bg1"/>
                </a:solidFill>
                <a:latin typeface="Titillium Web" pitchFamily="2" charset="0"/>
              </a:defRPr>
            </a:lvl1pPr>
            <a:lvl2pPr marL="457132" indent="0">
              <a:buNone/>
              <a:defRPr/>
            </a:lvl2pPr>
            <a:lvl3pPr marL="914264" indent="0">
              <a:buNone/>
              <a:defRPr/>
            </a:lvl3pPr>
            <a:lvl4pPr marL="1371395" indent="0">
              <a:buNone/>
              <a:defRPr/>
            </a:lvl4pPr>
            <a:lvl5pPr marL="1828527" indent="0">
              <a:buNone/>
              <a:defRPr/>
            </a:lvl5pPr>
          </a:lstStyle>
          <a:p>
            <a:pPr lvl="0"/>
            <a:r>
              <a:rPr lang="en-US" dirty="0" smtClean="0"/>
              <a:t>01</a:t>
            </a:r>
          </a:p>
        </p:txBody>
      </p:sp>
      <p:sp>
        <p:nvSpPr>
          <p:cNvPr id="63" name="Text Placeholder 7"/>
          <p:cNvSpPr>
            <a:spLocks noGrp="1"/>
          </p:cNvSpPr>
          <p:nvPr>
            <p:ph type="body" sz="quarter" idx="32"/>
          </p:nvPr>
        </p:nvSpPr>
        <p:spPr>
          <a:xfrm>
            <a:off x="1403648" y="3219822"/>
            <a:ext cx="7016752" cy="433947"/>
          </a:xfrm>
          <a:prstGeom prst="rect">
            <a:avLst/>
          </a:prstGeom>
        </p:spPr>
        <p:txBody>
          <a:bodyPr wrap="square" lIns="0" tIns="72000" rIns="0" bIns="72000">
            <a:spAutoFit/>
          </a:bodyPr>
          <a:lstStyle>
            <a:lvl1pPr marL="0" indent="0">
              <a:lnSpc>
                <a:spcPts val="2200"/>
              </a:lnSpc>
              <a:spcBef>
                <a:spcPts val="0"/>
              </a:spcBef>
              <a:buNone/>
              <a:defRPr sz="1800">
                <a:solidFill>
                  <a:srgbClr val="006CB1"/>
                </a:solidFill>
                <a:latin typeface="Titillium Web" pitchFamily="2" charset="0"/>
              </a:defRPr>
            </a:lvl1pPr>
          </a:lstStyle>
          <a:p>
            <a:pPr lvl="0"/>
            <a:r>
              <a:rPr lang="en-US" smtClean="0"/>
              <a:t>Click to edit Master text styles</a:t>
            </a:r>
          </a:p>
        </p:txBody>
      </p:sp>
      <p:sp>
        <p:nvSpPr>
          <p:cNvPr id="64" name="Rectangle 63"/>
          <p:cNvSpPr/>
          <p:nvPr userDrawn="1"/>
        </p:nvSpPr>
        <p:spPr>
          <a:xfrm>
            <a:off x="676" y="825558"/>
            <a:ext cx="2987148" cy="10800"/>
          </a:xfrm>
          <a:prstGeom prst="rect">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6CB1"/>
              </a:solidFill>
            </a:endParaRPr>
          </a:p>
        </p:txBody>
      </p:sp>
    </p:spTree>
    <p:extLst>
      <p:ext uri="{BB962C8B-B14F-4D97-AF65-F5344CB8AC3E}">
        <p14:creationId xmlns:p14="http://schemas.microsoft.com/office/powerpoint/2010/main" val="160622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bg/>
                                          </p:spTgt>
                                        </p:tgtEl>
                                        <p:attrNameLst>
                                          <p:attrName>style.visibility</p:attrName>
                                        </p:attrNameLst>
                                      </p:cBhvr>
                                      <p:to>
                                        <p:strVal val="visible"/>
                                      </p:to>
                                    </p:set>
                                    <p:animEffect transition="in" filter="fade">
                                      <p:cBhvr>
                                        <p:cTn id="7" dur="500"/>
                                        <p:tgtEl>
                                          <p:spTgt spid="5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
                                            <p:txEl>
                                              <p:pRg st="0" end="0"/>
                                            </p:txEl>
                                          </p:spTgt>
                                        </p:tgtEl>
                                        <p:attrNameLst>
                                          <p:attrName>style.visibility</p:attrName>
                                        </p:attrNameLst>
                                      </p:cBhvr>
                                      <p:to>
                                        <p:strVal val="visible"/>
                                      </p:to>
                                    </p:set>
                                    <p:animEffect transition="in" filter="fade">
                                      <p:cBhvr>
                                        <p:cTn id="10" dur="500"/>
                                        <p:tgtEl>
                                          <p:spTgt spid="56">
                                            <p:txEl>
                                              <p:pRg st="0" end="0"/>
                                            </p:txEl>
                                          </p:spTgt>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57">
                                            <p:txEl>
                                              <p:pRg st="0" end="0"/>
                                            </p:txEl>
                                          </p:spTgt>
                                        </p:tgtEl>
                                        <p:attrNameLst>
                                          <p:attrName>style.visibility</p:attrName>
                                        </p:attrNameLst>
                                      </p:cBhvr>
                                      <p:to>
                                        <p:strVal val="visible"/>
                                      </p:to>
                                    </p:set>
                                    <p:animEffect transition="in" filter="fade">
                                      <p:cBhvr>
                                        <p:cTn id="13" dur="500"/>
                                        <p:tgtEl>
                                          <p:spTgt spid="5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8">
                                            <p:bg/>
                                          </p:spTgt>
                                        </p:tgtEl>
                                        <p:attrNameLst>
                                          <p:attrName>style.visibility</p:attrName>
                                        </p:attrNameLst>
                                      </p:cBhvr>
                                      <p:to>
                                        <p:strVal val="visible"/>
                                      </p:to>
                                    </p:set>
                                    <p:animEffect transition="in" filter="fade">
                                      <p:cBhvr>
                                        <p:cTn id="18" dur="500"/>
                                        <p:tgtEl>
                                          <p:spTgt spid="58">
                                            <p:bg/>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8">
                                            <p:txEl>
                                              <p:pRg st="0" end="0"/>
                                            </p:txEl>
                                          </p:spTgt>
                                        </p:tgtEl>
                                        <p:attrNameLst>
                                          <p:attrName>style.visibility</p:attrName>
                                        </p:attrNameLst>
                                      </p:cBhvr>
                                      <p:to>
                                        <p:strVal val="visible"/>
                                      </p:to>
                                    </p:set>
                                    <p:animEffect transition="in" filter="fade">
                                      <p:cBhvr>
                                        <p:cTn id="21" dur="500"/>
                                        <p:tgtEl>
                                          <p:spTgt spid="58">
                                            <p:txEl>
                                              <p:pRg st="0" end="0"/>
                                            </p:txEl>
                                          </p:spTgt>
                                        </p:tgtEl>
                                      </p:cBhvr>
                                    </p:animEffect>
                                  </p:childTnLst>
                                </p:cTn>
                              </p:par>
                              <p:par>
                                <p:cTn id="22" presetID="10" presetClass="entr" presetSubtype="0" fill="hold" grpId="0" nodeType="withEffect" nodePh="1">
                                  <p:stCondLst>
                                    <p:cond delay="0"/>
                                  </p:stCondLst>
                                  <p:endCondLst>
                                    <p:cond evt="begin" delay="0">
                                      <p:tn val="22"/>
                                    </p:cond>
                                  </p:endCondLst>
                                  <p:childTnLst>
                                    <p:set>
                                      <p:cBhvr>
                                        <p:cTn id="23" dur="1" fill="hold">
                                          <p:stCondLst>
                                            <p:cond delay="0"/>
                                          </p:stCondLst>
                                        </p:cTn>
                                        <p:tgtEl>
                                          <p:spTgt spid="59">
                                            <p:txEl>
                                              <p:pRg st="0" end="0"/>
                                            </p:txEl>
                                          </p:spTgt>
                                        </p:tgtEl>
                                        <p:attrNameLst>
                                          <p:attrName>style.visibility</p:attrName>
                                        </p:attrNameLst>
                                      </p:cBhvr>
                                      <p:to>
                                        <p:strVal val="visible"/>
                                      </p:to>
                                    </p:set>
                                    <p:animEffect transition="in" filter="fade">
                                      <p:cBhvr>
                                        <p:cTn id="24" dur="500"/>
                                        <p:tgtEl>
                                          <p:spTgt spid="5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0">
                                            <p:bg/>
                                          </p:spTgt>
                                        </p:tgtEl>
                                        <p:attrNameLst>
                                          <p:attrName>style.visibility</p:attrName>
                                        </p:attrNameLst>
                                      </p:cBhvr>
                                      <p:to>
                                        <p:strVal val="visible"/>
                                      </p:to>
                                    </p:set>
                                    <p:animEffect transition="in" filter="fade">
                                      <p:cBhvr>
                                        <p:cTn id="29" dur="500"/>
                                        <p:tgtEl>
                                          <p:spTgt spid="60">
                                            <p:bg/>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0">
                                            <p:txEl>
                                              <p:pRg st="0" end="0"/>
                                            </p:txEl>
                                          </p:spTgt>
                                        </p:tgtEl>
                                        <p:attrNameLst>
                                          <p:attrName>style.visibility</p:attrName>
                                        </p:attrNameLst>
                                      </p:cBhvr>
                                      <p:to>
                                        <p:strVal val="visible"/>
                                      </p:to>
                                    </p:set>
                                    <p:animEffect transition="in" filter="fade">
                                      <p:cBhvr>
                                        <p:cTn id="32" dur="500"/>
                                        <p:tgtEl>
                                          <p:spTgt spid="60">
                                            <p:txEl>
                                              <p:pRg st="0" end="0"/>
                                            </p:txEl>
                                          </p:spTgt>
                                        </p:tgtEl>
                                      </p:cBhvr>
                                    </p:animEffect>
                                  </p:childTnLst>
                                </p:cTn>
                              </p:par>
                              <p:par>
                                <p:cTn id="33" presetID="10" presetClass="entr" presetSubtype="0" fill="hold" grpId="0" nodeType="withEffect" nodePh="1">
                                  <p:stCondLst>
                                    <p:cond delay="0"/>
                                  </p:stCondLst>
                                  <p:endCondLst>
                                    <p:cond evt="begin" delay="0">
                                      <p:tn val="33"/>
                                    </p:cond>
                                  </p:endCondLst>
                                  <p:childTnLst>
                                    <p:set>
                                      <p:cBhvr>
                                        <p:cTn id="34" dur="1" fill="hold">
                                          <p:stCondLst>
                                            <p:cond delay="0"/>
                                          </p:stCondLst>
                                        </p:cTn>
                                        <p:tgtEl>
                                          <p:spTgt spid="61">
                                            <p:txEl>
                                              <p:pRg st="0" end="0"/>
                                            </p:txEl>
                                          </p:spTgt>
                                        </p:tgtEl>
                                        <p:attrNameLst>
                                          <p:attrName>style.visibility</p:attrName>
                                        </p:attrNameLst>
                                      </p:cBhvr>
                                      <p:to>
                                        <p:strVal val="visible"/>
                                      </p:to>
                                    </p:set>
                                    <p:animEffect transition="in" filter="fade">
                                      <p:cBhvr>
                                        <p:cTn id="35" dur="500"/>
                                        <p:tgtEl>
                                          <p:spTgt spid="61">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2">
                                            <p:bg/>
                                          </p:spTgt>
                                        </p:tgtEl>
                                        <p:attrNameLst>
                                          <p:attrName>style.visibility</p:attrName>
                                        </p:attrNameLst>
                                      </p:cBhvr>
                                      <p:to>
                                        <p:strVal val="visible"/>
                                      </p:to>
                                    </p:set>
                                    <p:animEffect transition="in" filter="fade">
                                      <p:cBhvr>
                                        <p:cTn id="40" dur="500"/>
                                        <p:tgtEl>
                                          <p:spTgt spid="62">
                                            <p:bg/>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2">
                                            <p:txEl>
                                              <p:pRg st="0" end="0"/>
                                            </p:txEl>
                                          </p:spTgt>
                                        </p:tgtEl>
                                        <p:attrNameLst>
                                          <p:attrName>style.visibility</p:attrName>
                                        </p:attrNameLst>
                                      </p:cBhvr>
                                      <p:to>
                                        <p:strVal val="visible"/>
                                      </p:to>
                                    </p:set>
                                    <p:animEffect transition="in" filter="fade">
                                      <p:cBhvr>
                                        <p:cTn id="43" dur="500"/>
                                        <p:tgtEl>
                                          <p:spTgt spid="62">
                                            <p:txEl>
                                              <p:pRg st="0" end="0"/>
                                            </p:txEl>
                                          </p:spTgt>
                                        </p:tgtEl>
                                      </p:cBhvr>
                                    </p:animEffect>
                                  </p:childTnLst>
                                </p:cTn>
                              </p:par>
                              <p:par>
                                <p:cTn id="44" presetID="10" presetClass="entr" presetSubtype="0" fill="hold" grpId="0" nodeType="withEffect" nodePh="1">
                                  <p:stCondLst>
                                    <p:cond delay="0"/>
                                  </p:stCondLst>
                                  <p:endCondLst>
                                    <p:cond evt="begin" delay="0">
                                      <p:tn val="44"/>
                                    </p:cond>
                                  </p:endCondLst>
                                  <p:childTnLst>
                                    <p:set>
                                      <p:cBhvr>
                                        <p:cTn id="45" dur="1" fill="hold">
                                          <p:stCondLst>
                                            <p:cond delay="0"/>
                                          </p:stCondLst>
                                        </p:cTn>
                                        <p:tgtEl>
                                          <p:spTgt spid="63">
                                            <p:txEl>
                                              <p:pRg st="0" end="0"/>
                                            </p:txEl>
                                          </p:spTgt>
                                        </p:tgtEl>
                                        <p:attrNameLst>
                                          <p:attrName>style.visibility</p:attrName>
                                        </p:attrNameLst>
                                      </p:cBhvr>
                                      <p:to>
                                        <p:strVal val="visible"/>
                                      </p:to>
                                    </p:set>
                                    <p:animEffect transition="in" filter="fade">
                                      <p:cBhvr>
                                        <p:cTn id="46" dur="500"/>
                                        <p:tgtEl>
                                          <p:spTgt spid="63">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4">
                                            <p:bg/>
                                          </p:spTgt>
                                        </p:tgtEl>
                                        <p:attrNameLst>
                                          <p:attrName>style.visibility</p:attrName>
                                        </p:attrNameLst>
                                      </p:cBhvr>
                                      <p:to>
                                        <p:strVal val="visible"/>
                                      </p:to>
                                    </p:set>
                                    <p:animEffect transition="in" filter="fade">
                                      <p:cBhvr>
                                        <p:cTn id="51" dur="500"/>
                                        <p:tgtEl>
                                          <p:spTgt spid="54">
                                            <p:bg/>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4">
                                            <p:txEl>
                                              <p:pRg st="0" end="0"/>
                                            </p:txEl>
                                          </p:spTgt>
                                        </p:tgtEl>
                                        <p:attrNameLst>
                                          <p:attrName>style.visibility</p:attrName>
                                        </p:attrNameLst>
                                      </p:cBhvr>
                                      <p:to>
                                        <p:strVal val="visible"/>
                                      </p:to>
                                    </p:set>
                                    <p:animEffect transition="in" filter="fade">
                                      <p:cBhvr>
                                        <p:cTn id="54" dur="500"/>
                                        <p:tgtEl>
                                          <p:spTgt spid="54">
                                            <p:txEl>
                                              <p:pRg st="0" end="0"/>
                                            </p:txEl>
                                          </p:spTgt>
                                        </p:tgtEl>
                                      </p:cBhvr>
                                    </p:animEffect>
                                  </p:childTnLst>
                                </p:cTn>
                              </p:par>
                              <p:par>
                                <p:cTn id="55" presetID="10" presetClass="entr" presetSubtype="0" fill="hold" grpId="0" nodeType="withEffect" nodePh="1">
                                  <p:stCondLst>
                                    <p:cond delay="0"/>
                                  </p:stCondLst>
                                  <p:endCondLst>
                                    <p:cond evt="begin" delay="0">
                                      <p:tn val="55"/>
                                    </p:cond>
                                  </p:endCondLst>
                                  <p:childTnLst>
                                    <p:set>
                                      <p:cBhvr>
                                        <p:cTn id="56" dur="1" fill="hold">
                                          <p:stCondLst>
                                            <p:cond delay="0"/>
                                          </p:stCondLst>
                                        </p:cTn>
                                        <p:tgtEl>
                                          <p:spTgt spid="55">
                                            <p:txEl>
                                              <p:pRg st="0" end="0"/>
                                            </p:txEl>
                                          </p:spTgt>
                                        </p:tgtEl>
                                        <p:attrNameLst>
                                          <p:attrName>style.visibility</p:attrName>
                                        </p:attrNameLst>
                                      </p:cBhvr>
                                      <p:to>
                                        <p:strVal val="visible"/>
                                      </p:to>
                                    </p:set>
                                    <p:animEffect transition="in" filter="fade">
                                      <p:cBhvr>
                                        <p:cTn id="57" dur="500"/>
                                        <p:tgtEl>
                                          <p:spTgt spid="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uiExpand="1" build="p" animBg="1">
        <p:tmplLst>
          <p:tmpl>
            <p:tnLst>
              <p:par>
                <p:cTn presetID="10" presetClass="entr" presetSubtype="0" fill="hold" nodeType="click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uiExpand="1" build="p" animBg="1">
        <p:tmplLst>
          <p:tmpl>
            <p:tnLst>
              <p:par>
                <p:cTn presetID="10" presetClass="entr" presetSubtype="0" fill="hold" nodeType="click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uiExpand="1" build="p" animBg="1">
        <p:tmplLst>
          <p:tmpl>
            <p:tnLst>
              <p:par>
                <p:cTn presetID="10" presetClass="entr" presetSubtype="0" fill="hold" nodeType="click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uiExpand="1" build="p" animBg="1">
        <p:tmplLst>
          <p:tmpl>
            <p:tnLst>
              <p:par>
                <p:cTn presetID="10" presetClass="entr" presetSubtype="0" fill="hold" nodeType="click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uiExpand="1" build="p" animBg="1">
        <p:tmplLst>
          <p:tmpl>
            <p:tnLst>
              <p:par>
                <p:cTn presetID="10" presetClass="entr" presetSubtype="0" fill="hold" nodeType="click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childTnLst>
                </p:cTn>
              </p:par>
            </p:tnLst>
          </p:tmpl>
        </p:tmplLst>
      </p:bldP>
      <p:bldP spid="6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Picture Placeholder 3"/>
          <p:cNvSpPr>
            <a:spLocks noGrp="1"/>
          </p:cNvSpPr>
          <p:nvPr>
            <p:ph type="pic" sz="quarter" idx="16" hasCustomPrompt="1"/>
          </p:nvPr>
        </p:nvSpPr>
        <p:spPr>
          <a:xfrm>
            <a:off x="0" y="0"/>
            <a:ext cx="9144000" cy="5143500"/>
          </a:xfrm>
          <a:prstGeom prst="rect">
            <a:avLst/>
          </a:prstGeom>
        </p:spPr>
        <p:txBody>
          <a:bodyPr/>
          <a:lstStyle>
            <a:lvl1pPr marL="0" indent="0">
              <a:buNone/>
              <a:defRPr sz="1100" baseline="0">
                <a:solidFill>
                  <a:schemeClr val="bg1">
                    <a:lumMod val="75000"/>
                  </a:schemeClr>
                </a:solidFill>
                <a:latin typeface="Titillium Web" pitchFamily="2" charset="0"/>
              </a:defRPr>
            </a:lvl1pPr>
          </a:lstStyle>
          <a:p>
            <a:r>
              <a:rPr lang="pt-PT" dirty="0" smtClean="0"/>
              <a:t>Imagem | 1502 x 845px</a:t>
            </a:r>
            <a:endParaRPr lang="pt-PT" dirty="0"/>
          </a:p>
        </p:txBody>
      </p:sp>
      <p:sp>
        <p:nvSpPr>
          <p:cNvPr id="11" name="Text Placeholder 3"/>
          <p:cNvSpPr>
            <a:spLocks noGrp="1"/>
          </p:cNvSpPr>
          <p:nvPr>
            <p:ph type="body" sz="quarter" idx="13" hasCustomPrompt="1"/>
          </p:nvPr>
        </p:nvSpPr>
        <p:spPr>
          <a:xfrm>
            <a:off x="2987824" y="1383974"/>
            <a:ext cx="5436176" cy="3204000"/>
          </a:xfrm>
          <a:prstGeom prst="rect">
            <a:avLst/>
          </a:prstGeom>
        </p:spPr>
        <p:txBody>
          <a:bodyPr lIns="0" tIns="0" rIns="0" bIns="0"/>
          <a:lstStyle>
            <a:lvl1pPr marL="0" indent="0" algn="r">
              <a:lnSpc>
                <a:spcPts val="4000"/>
              </a:lnSpc>
              <a:spcBef>
                <a:spcPts val="0"/>
              </a:spcBef>
              <a:buNone/>
              <a:defRPr sz="3600" b="1">
                <a:solidFill>
                  <a:schemeClr val="bg1"/>
                </a:solidFill>
                <a:latin typeface="Titillium Web" pitchFamily="2" charset="0"/>
              </a:defRPr>
            </a:lvl1pPr>
            <a:lvl2pPr>
              <a:defRPr sz="1400">
                <a:solidFill>
                  <a:srgbClr val="006CB1"/>
                </a:solidFill>
                <a:latin typeface="Titillium Web" pitchFamily="2" charset="0"/>
              </a:defRPr>
            </a:lvl2pPr>
            <a:lvl3pPr>
              <a:defRPr sz="1400">
                <a:solidFill>
                  <a:srgbClr val="006CB1"/>
                </a:solidFill>
                <a:latin typeface="Titillium Web" pitchFamily="2" charset="0"/>
              </a:defRPr>
            </a:lvl3pPr>
            <a:lvl4pPr>
              <a:defRPr sz="1400">
                <a:solidFill>
                  <a:srgbClr val="006CB1"/>
                </a:solidFill>
                <a:latin typeface="Titillium Web" pitchFamily="2" charset="0"/>
              </a:defRPr>
            </a:lvl4pPr>
            <a:lvl5pPr>
              <a:defRPr sz="1400">
                <a:solidFill>
                  <a:srgbClr val="006CB1"/>
                </a:solidFill>
                <a:latin typeface="Titillium Web" pitchFamily="2" charset="0"/>
              </a:defRPr>
            </a:lvl5pPr>
          </a:lstStyle>
          <a:p>
            <a:pPr lvl="0"/>
            <a:r>
              <a:rPr lang="pt-PT" dirty="0" smtClean="0"/>
              <a:t>An euismod justo vel nunc efficitur feugiat. Praesent et volutpat dui. </a:t>
            </a:r>
          </a:p>
        </p:txBody>
      </p:sp>
      <p:sp>
        <p:nvSpPr>
          <p:cNvPr id="22" name="Text Placeholder 3"/>
          <p:cNvSpPr>
            <a:spLocks noGrp="1"/>
          </p:cNvSpPr>
          <p:nvPr>
            <p:ph type="body" sz="quarter" idx="18" hasCustomPrompt="1"/>
          </p:nvPr>
        </p:nvSpPr>
        <p:spPr>
          <a:xfrm>
            <a:off x="755576" y="1242000"/>
            <a:ext cx="792000" cy="792088"/>
          </a:xfrm>
          <a:prstGeom prst="rect">
            <a:avLst/>
          </a:prstGeom>
          <a:blipFill>
            <a:blip r:embed="rId2"/>
            <a:stretch>
              <a:fillRect/>
            </a:stretch>
          </a:blipFill>
        </p:spPr>
        <p:txBody>
          <a:bodyPr lIns="0" tIns="219600" rIns="0" bIns="0" anchor="t" anchorCtr="0"/>
          <a:lstStyle>
            <a:lvl1pPr marL="0" indent="0" algn="ctr">
              <a:lnSpc>
                <a:spcPts val="3000"/>
              </a:lnSpc>
              <a:spcBef>
                <a:spcPts val="0"/>
              </a:spcBef>
              <a:buNone/>
              <a:defRPr sz="2800" b="1">
                <a:solidFill>
                  <a:schemeClr val="bg1"/>
                </a:solidFill>
                <a:latin typeface="Titillium Web" pitchFamily="2" charset="0"/>
              </a:defRPr>
            </a:lvl1pPr>
            <a:lvl2pPr>
              <a:defRPr sz="1400">
                <a:solidFill>
                  <a:srgbClr val="006CB1"/>
                </a:solidFill>
                <a:latin typeface="Titillium Web" pitchFamily="2" charset="0"/>
              </a:defRPr>
            </a:lvl2pPr>
            <a:lvl3pPr>
              <a:defRPr sz="1400">
                <a:solidFill>
                  <a:srgbClr val="006CB1"/>
                </a:solidFill>
                <a:latin typeface="Titillium Web" pitchFamily="2" charset="0"/>
              </a:defRPr>
            </a:lvl3pPr>
            <a:lvl4pPr>
              <a:defRPr sz="1400">
                <a:solidFill>
                  <a:srgbClr val="006CB1"/>
                </a:solidFill>
                <a:latin typeface="Titillium Web" pitchFamily="2" charset="0"/>
              </a:defRPr>
            </a:lvl4pPr>
            <a:lvl5pPr>
              <a:defRPr sz="1400">
                <a:solidFill>
                  <a:srgbClr val="006CB1"/>
                </a:solidFill>
                <a:latin typeface="Titillium Web" pitchFamily="2" charset="0"/>
              </a:defRPr>
            </a:lvl5pPr>
          </a:lstStyle>
          <a:p>
            <a:pPr lvl="0"/>
            <a:r>
              <a:rPr lang="pt-PT" dirty="0" smtClean="0"/>
              <a:t>01</a:t>
            </a:r>
          </a:p>
        </p:txBody>
      </p:sp>
      <p:sp>
        <p:nvSpPr>
          <p:cNvPr id="23" name="TextBox 22"/>
          <p:cNvSpPr txBox="1"/>
          <p:nvPr userDrawn="1"/>
        </p:nvSpPr>
        <p:spPr>
          <a:xfrm>
            <a:off x="7546764" y="4665499"/>
            <a:ext cx="873636" cy="138499"/>
          </a:xfrm>
          <a:prstGeom prst="rect">
            <a:avLst/>
          </a:prstGeom>
          <a:noFill/>
        </p:spPr>
        <p:txBody>
          <a:bodyPr wrap="none" lIns="0" tIns="0" rIns="0" bIns="0" rtlCol="0">
            <a:spAutoFit/>
          </a:bodyPr>
          <a:lstStyle/>
          <a:p>
            <a:pPr algn="r"/>
            <a:r>
              <a:rPr lang="pt-PT" sz="900" b="1" dirty="0" smtClean="0">
                <a:solidFill>
                  <a:srgbClr val="006CB1"/>
                </a:solidFill>
                <a:latin typeface="Titillium Web" pitchFamily="2" charset="0"/>
              </a:rPr>
              <a:t>www.infotrust.pt</a:t>
            </a:r>
            <a:endParaRPr lang="pt-PT" sz="900" b="1" dirty="0">
              <a:solidFill>
                <a:srgbClr val="006CB1"/>
              </a:solidFill>
              <a:latin typeface="Titillium Web" pitchFamily="2" charset="0"/>
            </a:endParaRPr>
          </a:p>
        </p:txBody>
      </p:sp>
      <p:sp>
        <p:nvSpPr>
          <p:cNvPr id="24" name="TextBox 23"/>
          <p:cNvSpPr txBox="1"/>
          <p:nvPr userDrawn="1"/>
        </p:nvSpPr>
        <p:spPr>
          <a:xfrm>
            <a:off x="4409687" y="4840292"/>
            <a:ext cx="4010713" cy="107722"/>
          </a:xfrm>
          <a:prstGeom prst="rect">
            <a:avLst/>
          </a:prstGeom>
          <a:noFill/>
        </p:spPr>
        <p:txBody>
          <a:bodyPr wrap="none" lIns="0" tIns="0" rIns="0" bIns="0" rtlCol="0">
            <a:spAutoFit/>
          </a:bodyPr>
          <a:lstStyle/>
          <a:p>
            <a:pPr algn="r"/>
            <a:r>
              <a:rPr lang="pt-PT" sz="700" b="0" dirty="0" smtClean="0">
                <a:solidFill>
                  <a:schemeClr val="bg1">
                    <a:lumMod val="75000"/>
                  </a:schemeClr>
                </a:solidFill>
                <a:latin typeface="Titillium Web" pitchFamily="2" charset="0"/>
              </a:rPr>
              <a:t>© Copyright -Todos os Direitos Reservados. Propriedade da infotrust, proibida a reprodução total ou parcial</a:t>
            </a:r>
            <a:endParaRPr lang="pt-PT" sz="700" b="0" dirty="0">
              <a:solidFill>
                <a:schemeClr val="bg1">
                  <a:lumMod val="75000"/>
                </a:schemeClr>
              </a:solidFill>
              <a:latin typeface="Titillium Web" pitchFamily="2" charset="0"/>
            </a:endParaRPr>
          </a:p>
        </p:txBody>
      </p:sp>
    </p:spTree>
    <p:extLst>
      <p:ext uri="{BB962C8B-B14F-4D97-AF65-F5344CB8AC3E}">
        <p14:creationId xmlns:p14="http://schemas.microsoft.com/office/powerpoint/2010/main" val="35780657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ra Cap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761577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683568" y="324000"/>
            <a:ext cx="7344816" cy="493167"/>
          </a:xfrm>
          <a:prstGeom prst="rect">
            <a:avLst/>
          </a:prstGeom>
        </p:spPr>
        <p:txBody>
          <a:bodyPr lIns="91427" tIns="45713" rIns="91427" bIns="45713"/>
          <a:lstStyle>
            <a:lvl1pPr algn="r">
              <a:defRPr sz="2000" b="1">
                <a:solidFill>
                  <a:srgbClr val="006CB1"/>
                </a:solidFill>
                <a:latin typeface="Titillium Web" pitchFamily="2" charset="0"/>
              </a:defRPr>
            </a:lvl1pPr>
          </a:lstStyle>
          <a:p>
            <a:r>
              <a:rPr lang="en-US" smtClean="0"/>
              <a:t>Click to edit Master title style</a:t>
            </a:r>
            <a:endParaRPr lang="pt-PT" dirty="0"/>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114400" y="349200"/>
            <a:ext cx="306000" cy="306000"/>
          </a:xfrm>
          <a:prstGeom prst="rect">
            <a:avLst/>
          </a:prstGeom>
        </p:spPr>
      </p:pic>
      <p:sp>
        <p:nvSpPr>
          <p:cNvPr id="5" name="TextBox 4"/>
          <p:cNvSpPr txBox="1"/>
          <p:nvPr userDrawn="1"/>
        </p:nvSpPr>
        <p:spPr>
          <a:xfrm>
            <a:off x="7546764" y="4665499"/>
            <a:ext cx="873636" cy="138499"/>
          </a:xfrm>
          <a:prstGeom prst="rect">
            <a:avLst/>
          </a:prstGeom>
          <a:noFill/>
        </p:spPr>
        <p:txBody>
          <a:bodyPr wrap="none" lIns="0" tIns="0" rIns="0" bIns="0" rtlCol="0">
            <a:spAutoFit/>
          </a:bodyPr>
          <a:lstStyle/>
          <a:p>
            <a:pPr algn="r"/>
            <a:r>
              <a:rPr lang="pt-PT" sz="900" b="1" dirty="0" smtClean="0">
                <a:solidFill>
                  <a:srgbClr val="006CB1"/>
                </a:solidFill>
                <a:latin typeface="Titillium Web" pitchFamily="2" charset="0"/>
              </a:rPr>
              <a:t>www.infotrust.pt</a:t>
            </a:r>
            <a:endParaRPr lang="pt-PT" sz="900" b="1" dirty="0">
              <a:solidFill>
                <a:srgbClr val="006CB1"/>
              </a:solidFill>
              <a:latin typeface="Titillium Web" pitchFamily="2" charset="0"/>
            </a:endParaRPr>
          </a:p>
        </p:txBody>
      </p:sp>
      <p:sp>
        <p:nvSpPr>
          <p:cNvPr id="6" name="TextBox 5"/>
          <p:cNvSpPr txBox="1"/>
          <p:nvPr userDrawn="1"/>
        </p:nvSpPr>
        <p:spPr>
          <a:xfrm>
            <a:off x="4409687" y="4840292"/>
            <a:ext cx="4010713" cy="107722"/>
          </a:xfrm>
          <a:prstGeom prst="rect">
            <a:avLst/>
          </a:prstGeom>
          <a:noFill/>
        </p:spPr>
        <p:txBody>
          <a:bodyPr wrap="none" lIns="0" tIns="0" rIns="0" bIns="0" rtlCol="0">
            <a:spAutoFit/>
          </a:bodyPr>
          <a:lstStyle/>
          <a:p>
            <a:pPr algn="r"/>
            <a:r>
              <a:rPr lang="pt-PT" sz="700" b="0" dirty="0" smtClean="0">
                <a:solidFill>
                  <a:schemeClr val="bg1">
                    <a:lumMod val="75000"/>
                  </a:schemeClr>
                </a:solidFill>
                <a:latin typeface="Titillium Web" pitchFamily="2" charset="0"/>
              </a:rPr>
              <a:t>© Copyright -Todos os Direitos Reservados. Propriedade da infotrust, proibida a reprodução total ou parcial</a:t>
            </a:r>
            <a:endParaRPr lang="pt-PT" sz="700" b="0" dirty="0">
              <a:solidFill>
                <a:schemeClr val="bg1">
                  <a:lumMod val="75000"/>
                </a:schemeClr>
              </a:solidFill>
              <a:latin typeface="Titillium Web" pitchFamily="2" charset="0"/>
            </a:endParaRPr>
          </a:p>
        </p:txBody>
      </p:sp>
      <p:sp>
        <p:nvSpPr>
          <p:cNvPr id="7" name="Rectangle 6"/>
          <p:cNvSpPr/>
          <p:nvPr userDrawn="1"/>
        </p:nvSpPr>
        <p:spPr>
          <a:xfrm>
            <a:off x="676" y="825558"/>
            <a:ext cx="2987148" cy="10800"/>
          </a:xfrm>
          <a:prstGeom prst="rect">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6CB1"/>
              </a:solidFill>
            </a:endParaRPr>
          </a:p>
        </p:txBody>
      </p:sp>
    </p:spTree>
    <p:extLst>
      <p:ext uri="{BB962C8B-B14F-4D97-AF65-F5344CB8AC3E}">
        <p14:creationId xmlns:p14="http://schemas.microsoft.com/office/powerpoint/2010/main" val="252362279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156836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43320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83568" y="324000"/>
            <a:ext cx="7344816" cy="493167"/>
          </a:xfrm>
          <a:prstGeom prst="rect">
            <a:avLst/>
          </a:prstGeom>
        </p:spPr>
        <p:txBody>
          <a:bodyPr lIns="91427" tIns="45713" rIns="91427" bIns="45713"/>
          <a:lstStyle>
            <a:lvl1pPr algn="r">
              <a:defRPr sz="2000" b="1">
                <a:solidFill>
                  <a:srgbClr val="006CB1"/>
                </a:solidFill>
                <a:latin typeface="Titillium Web" pitchFamily="2" charset="0"/>
              </a:defRPr>
            </a:lvl1pPr>
          </a:lstStyle>
          <a:p>
            <a:r>
              <a:rPr lang="en-US" smtClean="0"/>
              <a:t>Click to edit Master title style</a:t>
            </a:r>
            <a:endParaRPr lang="pt-PT" dirty="0"/>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114400" y="349200"/>
            <a:ext cx="306000" cy="306000"/>
          </a:xfrm>
          <a:prstGeom prst="rect">
            <a:avLst/>
          </a:prstGeom>
        </p:spPr>
      </p:pic>
      <p:sp>
        <p:nvSpPr>
          <p:cNvPr id="5" name="TextBox 4"/>
          <p:cNvSpPr txBox="1"/>
          <p:nvPr userDrawn="1"/>
        </p:nvSpPr>
        <p:spPr>
          <a:xfrm>
            <a:off x="7546764" y="4665499"/>
            <a:ext cx="873636" cy="138499"/>
          </a:xfrm>
          <a:prstGeom prst="rect">
            <a:avLst/>
          </a:prstGeom>
          <a:noFill/>
        </p:spPr>
        <p:txBody>
          <a:bodyPr wrap="none" lIns="0" tIns="0" rIns="0" bIns="0" rtlCol="0">
            <a:spAutoFit/>
          </a:bodyPr>
          <a:lstStyle/>
          <a:p>
            <a:pPr algn="r"/>
            <a:r>
              <a:rPr lang="pt-PT" sz="900" b="1" dirty="0" smtClean="0">
                <a:solidFill>
                  <a:srgbClr val="006CB1"/>
                </a:solidFill>
                <a:latin typeface="Titillium Web" pitchFamily="2" charset="0"/>
              </a:rPr>
              <a:t>www.infotrust.pt</a:t>
            </a:r>
            <a:endParaRPr lang="pt-PT" sz="900" b="1" dirty="0">
              <a:solidFill>
                <a:srgbClr val="006CB1"/>
              </a:solidFill>
              <a:latin typeface="Titillium Web" pitchFamily="2" charset="0"/>
            </a:endParaRPr>
          </a:p>
        </p:txBody>
      </p:sp>
      <p:sp>
        <p:nvSpPr>
          <p:cNvPr id="6" name="TextBox 5"/>
          <p:cNvSpPr txBox="1"/>
          <p:nvPr userDrawn="1"/>
        </p:nvSpPr>
        <p:spPr>
          <a:xfrm>
            <a:off x="4409687" y="4840292"/>
            <a:ext cx="4010713" cy="107722"/>
          </a:xfrm>
          <a:prstGeom prst="rect">
            <a:avLst/>
          </a:prstGeom>
          <a:noFill/>
        </p:spPr>
        <p:txBody>
          <a:bodyPr wrap="none" lIns="0" tIns="0" rIns="0" bIns="0" rtlCol="0">
            <a:spAutoFit/>
          </a:bodyPr>
          <a:lstStyle/>
          <a:p>
            <a:pPr algn="r"/>
            <a:r>
              <a:rPr lang="pt-PT" sz="700" b="0" dirty="0" smtClean="0">
                <a:solidFill>
                  <a:schemeClr val="bg1">
                    <a:lumMod val="75000"/>
                  </a:schemeClr>
                </a:solidFill>
                <a:latin typeface="Titillium Web" pitchFamily="2" charset="0"/>
              </a:rPr>
              <a:t>© Copyright -Todos os Direitos Reservados. Propriedade da infotrust, proibida a reprodução total ou parcial</a:t>
            </a:r>
            <a:endParaRPr lang="pt-PT" sz="700" b="0" dirty="0">
              <a:solidFill>
                <a:schemeClr val="bg1">
                  <a:lumMod val="75000"/>
                </a:schemeClr>
              </a:solidFill>
              <a:latin typeface="Titillium Web" pitchFamily="2" charset="0"/>
            </a:endParaRPr>
          </a:p>
        </p:txBody>
      </p:sp>
      <p:sp>
        <p:nvSpPr>
          <p:cNvPr id="7" name="Rectangle 6"/>
          <p:cNvSpPr/>
          <p:nvPr userDrawn="1"/>
        </p:nvSpPr>
        <p:spPr>
          <a:xfrm>
            <a:off x="676" y="825558"/>
            <a:ext cx="2987148" cy="10800"/>
          </a:xfrm>
          <a:prstGeom prst="rect">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6CB1"/>
              </a:solidFill>
            </a:endParaRPr>
          </a:p>
        </p:txBody>
      </p:sp>
    </p:spTree>
    <p:extLst>
      <p:ext uri="{BB962C8B-B14F-4D97-AF65-F5344CB8AC3E}">
        <p14:creationId xmlns:p14="http://schemas.microsoft.com/office/powerpoint/2010/main" val="7675343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006CB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995686"/>
            <a:ext cx="8229600" cy="779318"/>
          </a:xfrm>
          <a:prstGeom prst="rect">
            <a:avLst/>
          </a:prstGeom>
        </p:spPr>
        <p:txBody>
          <a:bodyPr/>
          <a:lstStyle>
            <a:lvl1pPr>
              <a:defRPr b="1">
                <a:solidFill>
                  <a:schemeClr val="bg1"/>
                </a:solidFill>
                <a:latin typeface="Titillium Web" pitchFamily="2" charset="0"/>
              </a:defRPr>
            </a:lvl1pPr>
          </a:lstStyle>
          <a:p>
            <a:r>
              <a:rPr lang="en-US" dirty="0" smtClean="0"/>
              <a:t>Click to edit Master title style</a:t>
            </a:r>
            <a:endParaRPr lang="pt-PT" dirty="0"/>
          </a:p>
        </p:txBody>
      </p:sp>
    </p:spTree>
    <p:extLst>
      <p:ext uri="{BB962C8B-B14F-4D97-AF65-F5344CB8AC3E}">
        <p14:creationId xmlns:p14="http://schemas.microsoft.com/office/powerpoint/2010/main" val="294769258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ra Cap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userDrawn="1"/>
        </p:nvSpPr>
        <p:spPr>
          <a:xfrm>
            <a:off x="6948264" y="771550"/>
            <a:ext cx="1512168" cy="1107996"/>
          </a:xfrm>
          <a:prstGeom prst="rect">
            <a:avLst/>
          </a:prstGeom>
          <a:noFill/>
        </p:spPr>
        <p:txBody>
          <a:bodyPr wrap="square" lIns="0" tIns="0" rIns="0" bIns="0" rtlCol="0">
            <a:spAutoFit/>
          </a:bodyPr>
          <a:lstStyle/>
          <a:p>
            <a:pPr lvl="0"/>
            <a:r>
              <a:rPr lang="pt-PT" sz="900" dirty="0" smtClean="0">
                <a:solidFill>
                  <a:schemeClr val="bg1">
                    <a:lumMod val="75000"/>
                  </a:schemeClr>
                </a:solidFill>
                <a:latin typeface="Titillium Web" pitchFamily="2" charset="0"/>
              </a:rPr>
              <a:t>Rua António Nobre, 5 R/c Dtº</a:t>
            </a:r>
          </a:p>
          <a:p>
            <a:pPr lvl="0"/>
            <a:r>
              <a:rPr lang="pt-PT" sz="900" dirty="0" smtClean="0">
                <a:solidFill>
                  <a:schemeClr val="bg1">
                    <a:lumMod val="75000"/>
                  </a:schemeClr>
                </a:solidFill>
                <a:latin typeface="Titillium Web" pitchFamily="2" charset="0"/>
              </a:rPr>
              <a:t>2790-311 Queijas</a:t>
            </a:r>
          </a:p>
          <a:p>
            <a:pPr lvl="0"/>
            <a:r>
              <a:rPr lang="pt-PT" sz="900" dirty="0" smtClean="0">
                <a:solidFill>
                  <a:schemeClr val="bg1">
                    <a:lumMod val="75000"/>
                  </a:schemeClr>
                </a:solidFill>
                <a:latin typeface="Titillium Web" pitchFamily="2" charset="0"/>
              </a:rPr>
              <a:t>Portugal</a:t>
            </a:r>
          </a:p>
          <a:p>
            <a:pPr lvl="0"/>
            <a:endParaRPr lang="pt-PT" sz="900" dirty="0" smtClean="0">
              <a:solidFill>
                <a:schemeClr val="bg1">
                  <a:lumMod val="75000"/>
                </a:schemeClr>
              </a:solidFill>
              <a:latin typeface="Titillium Web" pitchFamily="2" charset="0"/>
            </a:endParaRPr>
          </a:p>
          <a:p>
            <a:pPr lvl="0"/>
            <a:r>
              <a:rPr lang="pt-PT" sz="900" dirty="0" smtClean="0">
                <a:solidFill>
                  <a:schemeClr val="bg1">
                    <a:lumMod val="75000"/>
                  </a:schemeClr>
                </a:solidFill>
                <a:latin typeface="Titillium Web" pitchFamily="2" charset="0"/>
              </a:rPr>
              <a:t>Telefone: (+351) 21 424 90 00</a:t>
            </a:r>
          </a:p>
          <a:p>
            <a:pPr lvl="0"/>
            <a:r>
              <a:rPr lang="pt-PT" sz="900" dirty="0" smtClean="0">
                <a:solidFill>
                  <a:schemeClr val="bg1">
                    <a:lumMod val="75000"/>
                  </a:schemeClr>
                </a:solidFill>
                <a:latin typeface="Titillium Web" pitchFamily="2" charset="0"/>
              </a:rPr>
              <a:t>Fax: (+351) 21 424 90 01/3</a:t>
            </a:r>
          </a:p>
          <a:p>
            <a:pPr lvl="0"/>
            <a:r>
              <a:rPr lang="pt-PT" sz="900" dirty="0" smtClean="0">
                <a:solidFill>
                  <a:schemeClr val="bg1">
                    <a:lumMod val="75000"/>
                  </a:schemeClr>
                </a:solidFill>
                <a:latin typeface="Titillium Web" pitchFamily="2" charset="0"/>
              </a:rPr>
              <a:t>Email: geral@infotrust.pt</a:t>
            </a:r>
          </a:p>
          <a:p>
            <a:endParaRPr lang="pt-PT" sz="900" dirty="0">
              <a:solidFill>
                <a:schemeClr val="bg1">
                  <a:lumMod val="75000"/>
                </a:schemeClr>
              </a:solidFill>
              <a:latin typeface="Titillium Web" pitchFamily="2" charset="0"/>
            </a:endParaRPr>
          </a:p>
        </p:txBody>
      </p:sp>
      <p:sp>
        <p:nvSpPr>
          <p:cNvPr id="12" name="TextBox 11"/>
          <p:cNvSpPr txBox="1"/>
          <p:nvPr userDrawn="1"/>
        </p:nvSpPr>
        <p:spPr>
          <a:xfrm>
            <a:off x="6948264" y="4346689"/>
            <a:ext cx="1512168" cy="169277"/>
          </a:xfrm>
          <a:prstGeom prst="rect">
            <a:avLst/>
          </a:prstGeom>
          <a:noFill/>
        </p:spPr>
        <p:txBody>
          <a:bodyPr wrap="square" lIns="0" tIns="0" rIns="0" bIns="0" rtlCol="0">
            <a:spAutoFit/>
          </a:bodyPr>
          <a:lstStyle/>
          <a:p>
            <a:pPr lvl="0"/>
            <a:r>
              <a:rPr lang="pt-PT" sz="1100" b="1" dirty="0" smtClean="0">
                <a:solidFill>
                  <a:schemeClr val="bg1">
                    <a:lumMod val="75000"/>
                  </a:schemeClr>
                </a:solidFill>
                <a:latin typeface="Titillium Web" pitchFamily="2" charset="0"/>
              </a:rPr>
              <a:t>www.infotrust.pt</a:t>
            </a:r>
            <a:endParaRPr lang="pt-PT" sz="1100" b="1" dirty="0">
              <a:solidFill>
                <a:schemeClr val="bg1">
                  <a:lumMod val="75000"/>
                </a:schemeClr>
              </a:solidFill>
              <a:latin typeface="Titillium Web" pitchFamily="2" charset="0"/>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059832" y="2222788"/>
            <a:ext cx="3024336" cy="697923"/>
          </a:xfrm>
          <a:prstGeom prst="rect">
            <a:avLst/>
          </a:prstGeom>
        </p:spPr>
      </p:pic>
    </p:spTree>
    <p:extLst>
      <p:ext uri="{BB962C8B-B14F-4D97-AF65-F5344CB8AC3E}">
        <p14:creationId xmlns:p14="http://schemas.microsoft.com/office/powerpoint/2010/main" val="40724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pa">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77" y="0"/>
            <a:ext cx="9142647" cy="5143500"/>
          </a:xfrm>
          <a:prstGeom prst="rect">
            <a:avLst/>
          </a:prstGeom>
        </p:spPr>
      </p:pic>
      <p:sp>
        <p:nvSpPr>
          <p:cNvPr id="9" name="Text Placeholder 14"/>
          <p:cNvSpPr>
            <a:spLocks noGrp="1"/>
          </p:cNvSpPr>
          <p:nvPr>
            <p:ph type="body" sz="quarter" idx="14"/>
          </p:nvPr>
        </p:nvSpPr>
        <p:spPr>
          <a:xfrm>
            <a:off x="3419872" y="1062000"/>
            <a:ext cx="4644000" cy="2556000"/>
          </a:xfrm>
          <a:prstGeom prst="rect">
            <a:avLst/>
          </a:prstGeom>
        </p:spPr>
        <p:txBody>
          <a:bodyPr/>
          <a:lstStyle>
            <a:lvl1pPr marL="0" indent="0">
              <a:buNone/>
              <a:defRPr b="1">
                <a:solidFill>
                  <a:schemeClr val="bg1"/>
                </a:solidFill>
              </a:defRPr>
            </a:lvl1pPr>
          </a:lstStyle>
          <a:p>
            <a:pPr lvl="0" algn="r"/>
            <a:r>
              <a:rPr lang="en-US" sz="4400" dirty="0" smtClean="0">
                <a:latin typeface="Titillium Web" pitchFamily="2" charset="0"/>
              </a:rPr>
              <a:t>Click to edit Master text styles</a:t>
            </a:r>
          </a:p>
        </p:txBody>
      </p:sp>
      <p:sp>
        <p:nvSpPr>
          <p:cNvPr id="3" name="Rectangle 2"/>
          <p:cNvSpPr/>
          <p:nvPr userDrawn="1"/>
        </p:nvSpPr>
        <p:spPr>
          <a:xfrm>
            <a:off x="3420000" y="936000"/>
            <a:ext cx="4644000" cy="1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156176" y="3723878"/>
            <a:ext cx="1835816" cy="428357"/>
          </a:xfrm>
          <a:prstGeom prst="rect">
            <a:avLst/>
          </a:prstGeom>
        </p:spPr>
      </p:pic>
    </p:spTree>
    <p:extLst>
      <p:ext uri="{BB962C8B-B14F-4D97-AF65-F5344CB8AC3E}">
        <p14:creationId xmlns:p14="http://schemas.microsoft.com/office/powerpoint/2010/main" val="8784971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pa_Simples">
    <p:bg>
      <p:bgPr>
        <a:solidFill>
          <a:srgbClr val="006CB1"/>
        </a:solidFill>
        <a:effectLst/>
      </p:bgPr>
    </p:bg>
    <p:spTree>
      <p:nvGrpSpPr>
        <p:cNvPr id="1" name=""/>
        <p:cNvGrpSpPr/>
        <p:nvPr/>
      </p:nvGrpSpPr>
      <p:grpSpPr>
        <a:xfrm>
          <a:off x="0" y="0"/>
          <a:ext cx="0" cy="0"/>
          <a:chOff x="0" y="0"/>
          <a:chExt cx="0" cy="0"/>
        </a:xfrm>
      </p:grpSpPr>
      <p:sp>
        <p:nvSpPr>
          <p:cNvPr id="9" name="Text Placeholder 14"/>
          <p:cNvSpPr>
            <a:spLocks noGrp="1"/>
          </p:cNvSpPr>
          <p:nvPr>
            <p:ph type="body" sz="quarter" idx="14"/>
          </p:nvPr>
        </p:nvSpPr>
        <p:spPr>
          <a:xfrm>
            <a:off x="3419872" y="1062000"/>
            <a:ext cx="4644000" cy="2556000"/>
          </a:xfrm>
          <a:prstGeom prst="rect">
            <a:avLst/>
          </a:prstGeom>
        </p:spPr>
        <p:txBody>
          <a:bodyPr/>
          <a:lstStyle>
            <a:lvl1pPr marL="0" indent="0">
              <a:buNone/>
              <a:defRPr b="1">
                <a:solidFill>
                  <a:schemeClr val="bg1"/>
                </a:solidFill>
              </a:defRPr>
            </a:lvl1pPr>
          </a:lstStyle>
          <a:p>
            <a:pPr lvl="0" algn="r"/>
            <a:r>
              <a:rPr lang="en-US" sz="4400" smtClean="0">
                <a:latin typeface="Titillium Web" pitchFamily="2" charset="0"/>
              </a:rPr>
              <a:t>Click to edit Master text styles</a:t>
            </a:r>
          </a:p>
        </p:txBody>
      </p:sp>
      <p:sp>
        <p:nvSpPr>
          <p:cNvPr id="3" name="Rectangle 2"/>
          <p:cNvSpPr/>
          <p:nvPr userDrawn="1"/>
        </p:nvSpPr>
        <p:spPr>
          <a:xfrm>
            <a:off x="3420000" y="936000"/>
            <a:ext cx="4644000" cy="1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156176" y="3723878"/>
            <a:ext cx="1835816" cy="428357"/>
          </a:xfrm>
          <a:prstGeom prst="rect">
            <a:avLst/>
          </a:prstGeom>
        </p:spPr>
      </p:pic>
    </p:spTree>
    <p:extLst>
      <p:ext uri="{BB962C8B-B14F-4D97-AF65-F5344CB8AC3E}">
        <p14:creationId xmlns:p14="http://schemas.microsoft.com/office/powerpoint/2010/main" val="34697941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na (Livr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76" y="0"/>
            <a:ext cx="9142647" cy="5143500"/>
          </a:xfrm>
          <a:prstGeom prst="rect">
            <a:avLst/>
          </a:prstGeom>
        </p:spPr>
      </p:pic>
      <p:sp>
        <p:nvSpPr>
          <p:cNvPr id="2" name="Title 1"/>
          <p:cNvSpPr>
            <a:spLocks noGrp="1"/>
          </p:cNvSpPr>
          <p:nvPr>
            <p:ph type="title"/>
          </p:nvPr>
        </p:nvSpPr>
        <p:spPr>
          <a:xfrm>
            <a:off x="683568" y="324000"/>
            <a:ext cx="7344816" cy="493167"/>
          </a:xfrm>
          <a:prstGeom prst="rect">
            <a:avLst/>
          </a:prstGeom>
        </p:spPr>
        <p:txBody>
          <a:bodyPr lIns="91427" tIns="45713" rIns="91427" bIns="45713"/>
          <a:lstStyle>
            <a:lvl1pPr algn="r">
              <a:defRPr sz="2000" b="1">
                <a:solidFill>
                  <a:srgbClr val="006CB1"/>
                </a:solidFill>
                <a:latin typeface="Titillium Web" pitchFamily="2" charset="0"/>
              </a:defRPr>
            </a:lvl1pPr>
          </a:lstStyle>
          <a:p>
            <a:r>
              <a:rPr lang="en-US" smtClean="0"/>
              <a:t>Click to edit Master title style</a:t>
            </a:r>
            <a:endParaRPr lang="pt-PT" dirty="0"/>
          </a:p>
        </p:txBody>
      </p:sp>
      <p:sp>
        <p:nvSpPr>
          <p:cNvPr id="8" name="TextBox 7"/>
          <p:cNvSpPr txBox="1"/>
          <p:nvPr userDrawn="1"/>
        </p:nvSpPr>
        <p:spPr>
          <a:xfrm>
            <a:off x="7546764" y="4665499"/>
            <a:ext cx="873636" cy="138499"/>
          </a:xfrm>
          <a:prstGeom prst="rect">
            <a:avLst/>
          </a:prstGeom>
          <a:noFill/>
        </p:spPr>
        <p:txBody>
          <a:bodyPr wrap="none" lIns="0" tIns="0" rIns="0" bIns="0" rtlCol="0">
            <a:spAutoFit/>
          </a:bodyPr>
          <a:lstStyle/>
          <a:p>
            <a:pPr algn="r"/>
            <a:r>
              <a:rPr lang="pt-PT" sz="900" b="1" dirty="0" smtClean="0">
                <a:solidFill>
                  <a:srgbClr val="006CB1"/>
                </a:solidFill>
                <a:latin typeface="Titillium Web" pitchFamily="2" charset="0"/>
              </a:rPr>
              <a:t>www.infotrust.pt</a:t>
            </a:r>
            <a:endParaRPr lang="pt-PT" sz="900" b="1" dirty="0">
              <a:solidFill>
                <a:srgbClr val="006CB1"/>
              </a:solidFill>
              <a:latin typeface="Titillium Web" pitchFamily="2" charset="0"/>
            </a:endParaRPr>
          </a:p>
        </p:txBody>
      </p:sp>
      <p:sp>
        <p:nvSpPr>
          <p:cNvPr id="10" name="TextBox 9"/>
          <p:cNvSpPr txBox="1"/>
          <p:nvPr userDrawn="1"/>
        </p:nvSpPr>
        <p:spPr>
          <a:xfrm>
            <a:off x="4409687" y="4840292"/>
            <a:ext cx="4010713" cy="107722"/>
          </a:xfrm>
          <a:prstGeom prst="rect">
            <a:avLst/>
          </a:prstGeom>
          <a:noFill/>
        </p:spPr>
        <p:txBody>
          <a:bodyPr wrap="none" lIns="0" tIns="0" rIns="0" bIns="0" rtlCol="0">
            <a:spAutoFit/>
          </a:bodyPr>
          <a:lstStyle/>
          <a:p>
            <a:pPr algn="r"/>
            <a:r>
              <a:rPr lang="pt-PT" sz="700" b="0" dirty="0" smtClean="0">
                <a:solidFill>
                  <a:schemeClr val="bg1">
                    <a:lumMod val="75000"/>
                  </a:schemeClr>
                </a:solidFill>
                <a:latin typeface="Titillium Web" pitchFamily="2" charset="0"/>
              </a:rPr>
              <a:t>© Copyright -Todos os Direitos Reservados. Propriedade da infotrust, proibida a reprodução total ou parcial</a:t>
            </a:r>
            <a:endParaRPr lang="pt-PT" sz="700" b="0" dirty="0">
              <a:solidFill>
                <a:schemeClr val="bg1">
                  <a:lumMod val="75000"/>
                </a:schemeClr>
              </a:solidFill>
              <a:latin typeface="Titillium Web" pitchFamily="2" charset="0"/>
            </a:endParaRPr>
          </a:p>
        </p:txBody>
      </p:sp>
      <p:pic>
        <p:nvPicPr>
          <p:cNvPr id="17" name="Picture 1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114400" y="349200"/>
            <a:ext cx="306000" cy="306000"/>
          </a:xfrm>
          <a:prstGeom prst="rect">
            <a:avLst/>
          </a:prstGeom>
        </p:spPr>
      </p:pic>
      <p:sp>
        <p:nvSpPr>
          <p:cNvPr id="20" name="Content Placeholder 13"/>
          <p:cNvSpPr>
            <a:spLocks noGrp="1"/>
          </p:cNvSpPr>
          <p:nvPr>
            <p:ph sz="quarter" idx="10"/>
          </p:nvPr>
        </p:nvSpPr>
        <p:spPr>
          <a:xfrm>
            <a:off x="738000" y="1133999"/>
            <a:ext cx="7682400" cy="3204000"/>
          </a:xfrm>
          <a:prstGeom prst="rect">
            <a:avLst/>
          </a:prstGeom>
        </p:spPr>
        <p:txBody>
          <a:bodyPr lIns="0" tIns="0" rIns="0" bIns="0"/>
          <a:lstStyle>
            <a:lvl1pPr marL="0" indent="0">
              <a:buNone/>
              <a:defRPr sz="1500">
                <a:solidFill>
                  <a:srgbClr val="006CB1"/>
                </a:solidFill>
                <a:latin typeface="Titillium Web" pitchFamily="2" charset="0"/>
              </a:defRPr>
            </a:lvl1pPr>
          </a:lstStyle>
          <a:p>
            <a:pPr lvl="0"/>
            <a:r>
              <a:rPr lang="en-US" smtClean="0"/>
              <a:t>Click to edit Master text styles</a:t>
            </a:r>
          </a:p>
        </p:txBody>
      </p:sp>
      <p:sp>
        <p:nvSpPr>
          <p:cNvPr id="21" name="Rectangle 20"/>
          <p:cNvSpPr/>
          <p:nvPr userDrawn="1"/>
        </p:nvSpPr>
        <p:spPr>
          <a:xfrm>
            <a:off x="676" y="825558"/>
            <a:ext cx="2987148" cy="10800"/>
          </a:xfrm>
          <a:prstGeom prst="rect">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6CB1"/>
              </a:solidFill>
            </a:endParaRPr>
          </a:p>
        </p:txBody>
      </p:sp>
    </p:spTree>
    <p:extLst>
      <p:ext uri="{BB962C8B-B14F-4D97-AF65-F5344CB8AC3E}">
        <p14:creationId xmlns:p14="http://schemas.microsoft.com/office/powerpoint/2010/main" val="7995288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lunas (Livr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76" y="0"/>
            <a:ext cx="9142647" cy="5143500"/>
          </a:xfrm>
          <a:prstGeom prst="rect">
            <a:avLst/>
          </a:prstGeom>
        </p:spPr>
      </p:pic>
      <p:sp>
        <p:nvSpPr>
          <p:cNvPr id="2" name="Title 1"/>
          <p:cNvSpPr>
            <a:spLocks noGrp="1"/>
          </p:cNvSpPr>
          <p:nvPr>
            <p:ph type="title"/>
          </p:nvPr>
        </p:nvSpPr>
        <p:spPr>
          <a:xfrm>
            <a:off x="683568" y="324000"/>
            <a:ext cx="7344816" cy="493167"/>
          </a:xfrm>
          <a:prstGeom prst="rect">
            <a:avLst/>
          </a:prstGeom>
        </p:spPr>
        <p:txBody>
          <a:bodyPr lIns="91427" tIns="45713" rIns="91427" bIns="45713"/>
          <a:lstStyle>
            <a:lvl1pPr algn="r">
              <a:defRPr sz="2000" b="1">
                <a:solidFill>
                  <a:srgbClr val="006CB1"/>
                </a:solidFill>
                <a:latin typeface="Titillium Web" pitchFamily="2" charset="0"/>
              </a:defRPr>
            </a:lvl1pPr>
          </a:lstStyle>
          <a:p>
            <a:r>
              <a:rPr lang="en-US" smtClean="0"/>
              <a:t>Click to edit Master title style</a:t>
            </a:r>
            <a:endParaRPr lang="pt-PT" dirty="0"/>
          </a:p>
        </p:txBody>
      </p:sp>
      <p:sp>
        <p:nvSpPr>
          <p:cNvPr id="14" name="Content Placeholder 13"/>
          <p:cNvSpPr>
            <a:spLocks noGrp="1"/>
          </p:cNvSpPr>
          <p:nvPr>
            <p:ph sz="quarter" idx="10"/>
          </p:nvPr>
        </p:nvSpPr>
        <p:spPr>
          <a:xfrm>
            <a:off x="738000" y="1133999"/>
            <a:ext cx="3600524" cy="3204000"/>
          </a:xfrm>
          <a:prstGeom prst="rect">
            <a:avLst/>
          </a:prstGeom>
        </p:spPr>
        <p:txBody>
          <a:bodyPr lIns="0" tIns="0" rIns="0" bIns="0"/>
          <a:lstStyle>
            <a:lvl1pPr marL="0" marR="0" indent="0" algn="just" defTabSz="914264" rtl="0" eaLnBrk="1" fontAlgn="auto" latinLnBrk="0" hangingPunct="1">
              <a:lnSpc>
                <a:spcPts val="1600"/>
              </a:lnSpc>
              <a:spcBef>
                <a:spcPts val="0"/>
              </a:spcBef>
              <a:spcAft>
                <a:spcPts val="0"/>
              </a:spcAft>
              <a:buClrTx/>
              <a:buSzTx/>
              <a:buFont typeface="Arial" pitchFamily="34" charset="0"/>
              <a:buNone/>
              <a:tabLst/>
              <a:defRPr sz="1300" baseline="0">
                <a:solidFill>
                  <a:srgbClr val="006CB1"/>
                </a:solidFill>
                <a:latin typeface="Titillium Web" pitchFamily="2" charset="0"/>
              </a:defRPr>
            </a:lvl1pPr>
          </a:lstStyle>
          <a:p>
            <a:pPr lvl="0"/>
            <a:r>
              <a:rPr lang="en-US" smtClean="0"/>
              <a:t>Click to edit Master text styles</a:t>
            </a:r>
          </a:p>
        </p:txBody>
      </p:sp>
      <p:sp>
        <p:nvSpPr>
          <p:cNvPr id="16" name="Content Placeholder 13"/>
          <p:cNvSpPr>
            <a:spLocks noGrp="1"/>
          </p:cNvSpPr>
          <p:nvPr>
            <p:ph sz="quarter" idx="11" hasCustomPrompt="1"/>
          </p:nvPr>
        </p:nvSpPr>
        <p:spPr>
          <a:xfrm>
            <a:off x="4824000" y="1134000"/>
            <a:ext cx="3600524" cy="3204000"/>
          </a:xfrm>
          <a:prstGeom prst="rect">
            <a:avLst/>
          </a:prstGeom>
        </p:spPr>
        <p:txBody>
          <a:bodyPr lIns="0" tIns="0" rIns="0" bIns="0"/>
          <a:lstStyle>
            <a:lvl1pPr marL="0" marR="0" indent="0" algn="just" defTabSz="914264" rtl="0" eaLnBrk="1" fontAlgn="auto" latinLnBrk="0" hangingPunct="1">
              <a:lnSpc>
                <a:spcPts val="1600"/>
              </a:lnSpc>
              <a:spcBef>
                <a:spcPts val="0"/>
              </a:spcBef>
              <a:spcAft>
                <a:spcPts val="0"/>
              </a:spcAft>
              <a:buClrTx/>
              <a:buSzTx/>
              <a:buFont typeface="Arial" pitchFamily="34" charset="0"/>
              <a:buNone/>
              <a:tabLst/>
              <a:defRPr sz="1300">
                <a:solidFill>
                  <a:srgbClr val="006CB1"/>
                </a:solidFill>
                <a:latin typeface="Titillium Web" pitchFamily="2" charset="0"/>
              </a:defRPr>
            </a:lvl1pPr>
          </a:lstStyle>
          <a:p>
            <a:pPr lvl="0"/>
            <a:r>
              <a:rPr lang="pt-PT" dirty="0" smtClean="0"/>
              <a:t>An euismod justo vel nunc efficitur feugiat. Praesent et volutpat dui. Cras vitae iaculis augue, nec ultricies tortor. Pellentesque at auctor velit. Vestibulum mattis laoreet fermentum.</a:t>
            </a:r>
          </a:p>
          <a:p>
            <a:pPr lvl="0"/>
            <a:r>
              <a:rPr lang="pt-PT" dirty="0" smtClean="0"/>
              <a:t>Quisque euismod sem et mauris imperdiet porta. Sed mollis diam eget turpis bibendum, sed imperdiet nibh sollicitudin. </a:t>
            </a:r>
          </a:p>
          <a:p>
            <a:pPr lvl="0"/>
            <a:r>
              <a:rPr lang="pt-PT" dirty="0" smtClean="0"/>
              <a:t>Donec nunc arcu, vehicula ut tristique non, dignissim id eros. Aliquam id gravida metus, et dapibus diam. Duis eu ipsum dui. Nunc vestibulum purus in purus lobortis, at cursus </a:t>
            </a:r>
          </a:p>
          <a:p>
            <a:pPr marL="0" marR="0" lvl="0" indent="0" algn="just" defTabSz="914264" rtl="0" eaLnBrk="1" fontAlgn="auto" latinLnBrk="0" hangingPunct="1">
              <a:lnSpc>
                <a:spcPts val="1600"/>
              </a:lnSpc>
              <a:spcBef>
                <a:spcPts val="0"/>
              </a:spcBef>
              <a:spcAft>
                <a:spcPts val="0"/>
              </a:spcAft>
              <a:buClrTx/>
              <a:buSzTx/>
              <a:buFont typeface="Arial" pitchFamily="34" charset="0"/>
              <a:buNone/>
              <a:tabLst/>
              <a:defRPr/>
            </a:pPr>
            <a:r>
              <a:rPr lang="pt-PT" dirty="0" smtClean="0"/>
              <a:t>onec nunc arcu, vehicula ut tristique non, dignissim id eros. ipsum dui. Nunc vestibulum purus in purus lobortis. An euismod justo vel nunc efficitur feugiat. Praesent et volutpat dui. Cras vitae iaculis augue, nec ultricies tortor. </a:t>
            </a:r>
          </a:p>
        </p:txBody>
      </p:sp>
      <p:pic>
        <p:nvPicPr>
          <p:cNvPr id="17" name="Picture 1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114400" y="349200"/>
            <a:ext cx="306000" cy="306000"/>
          </a:xfrm>
          <a:prstGeom prst="rect">
            <a:avLst/>
          </a:prstGeom>
        </p:spPr>
      </p:pic>
      <p:sp>
        <p:nvSpPr>
          <p:cNvPr id="11" name="TextBox 10"/>
          <p:cNvSpPr txBox="1"/>
          <p:nvPr userDrawn="1"/>
        </p:nvSpPr>
        <p:spPr>
          <a:xfrm>
            <a:off x="7546764" y="4665499"/>
            <a:ext cx="873636" cy="138499"/>
          </a:xfrm>
          <a:prstGeom prst="rect">
            <a:avLst/>
          </a:prstGeom>
          <a:noFill/>
        </p:spPr>
        <p:txBody>
          <a:bodyPr wrap="none" lIns="0" tIns="0" rIns="0" bIns="0" rtlCol="0">
            <a:spAutoFit/>
          </a:bodyPr>
          <a:lstStyle/>
          <a:p>
            <a:pPr algn="r"/>
            <a:r>
              <a:rPr lang="pt-PT" sz="900" b="1" dirty="0" smtClean="0">
                <a:solidFill>
                  <a:srgbClr val="006CB1"/>
                </a:solidFill>
                <a:latin typeface="Titillium Web" pitchFamily="2" charset="0"/>
              </a:rPr>
              <a:t>www.infotrust.pt</a:t>
            </a:r>
            <a:endParaRPr lang="pt-PT" sz="900" b="1" dirty="0">
              <a:solidFill>
                <a:srgbClr val="006CB1"/>
              </a:solidFill>
              <a:latin typeface="Titillium Web" pitchFamily="2" charset="0"/>
            </a:endParaRPr>
          </a:p>
        </p:txBody>
      </p:sp>
      <p:sp>
        <p:nvSpPr>
          <p:cNvPr id="12" name="TextBox 11"/>
          <p:cNvSpPr txBox="1"/>
          <p:nvPr userDrawn="1"/>
        </p:nvSpPr>
        <p:spPr>
          <a:xfrm>
            <a:off x="4409687" y="4840292"/>
            <a:ext cx="4010713" cy="107722"/>
          </a:xfrm>
          <a:prstGeom prst="rect">
            <a:avLst/>
          </a:prstGeom>
          <a:noFill/>
        </p:spPr>
        <p:txBody>
          <a:bodyPr wrap="none" lIns="0" tIns="0" rIns="0" bIns="0" rtlCol="0">
            <a:spAutoFit/>
          </a:bodyPr>
          <a:lstStyle/>
          <a:p>
            <a:pPr algn="r"/>
            <a:r>
              <a:rPr lang="pt-PT" sz="700" b="0" dirty="0" smtClean="0">
                <a:solidFill>
                  <a:schemeClr val="bg1">
                    <a:lumMod val="75000"/>
                  </a:schemeClr>
                </a:solidFill>
                <a:latin typeface="Titillium Web" pitchFamily="2" charset="0"/>
              </a:rPr>
              <a:t>© Copyright -Todos os Direitos Reservados. Propriedade da infotrust, proibida a reprodução total ou parcial</a:t>
            </a:r>
            <a:endParaRPr lang="pt-PT" sz="700" b="0" dirty="0">
              <a:solidFill>
                <a:schemeClr val="bg1">
                  <a:lumMod val="75000"/>
                </a:schemeClr>
              </a:solidFill>
              <a:latin typeface="Titillium Web" pitchFamily="2" charset="0"/>
            </a:endParaRPr>
          </a:p>
        </p:txBody>
      </p:sp>
      <p:sp>
        <p:nvSpPr>
          <p:cNvPr id="13" name="Rectangle 12"/>
          <p:cNvSpPr/>
          <p:nvPr userDrawn="1"/>
        </p:nvSpPr>
        <p:spPr>
          <a:xfrm>
            <a:off x="676" y="825558"/>
            <a:ext cx="2987148" cy="10800"/>
          </a:xfrm>
          <a:prstGeom prst="rect">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6CB1"/>
              </a:solidFill>
            </a:endParaRPr>
          </a:p>
        </p:txBody>
      </p:sp>
    </p:spTree>
    <p:extLst>
      <p:ext uri="{BB962C8B-B14F-4D97-AF65-F5344CB8AC3E}">
        <p14:creationId xmlns:p14="http://schemas.microsoft.com/office/powerpoint/2010/main" val="292896879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lunas (Textos)">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76" y="0"/>
            <a:ext cx="9142647" cy="5143500"/>
          </a:xfrm>
          <a:prstGeom prst="rect">
            <a:avLst/>
          </a:prstGeom>
        </p:spPr>
      </p:pic>
      <p:sp>
        <p:nvSpPr>
          <p:cNvPr id="2" name="Title 1"/>
          <p:cNvSpPr>
            <a:spLocks noGrp="1"/>
          </p:cNvSpPr>
          <p:nvPr>
            <p:ph type="title"/>
          </p:nvPr>
        </p:nvSpPr>
        <p:spPr>
          <a:xfrm>
            <a:off x="683568" y="324000"/>
            <a:ext cx="7344816" cy="493167"/>
          </a:xfrm>
          <a:prstGeom prst="rect">
            <a:avLst/>
          </a:prstGeom>
        </p:spPr>
        <p:txBody>
          <a:bodyPr lIns="91427" tIns="45713" rIns="91427" bIns="45713"/>
          <a:lstStyle>
            <a:lvl1pPr algn="r">
              <a:defRPr sz="2000" b="1">
                <a:solidFill>
                  <a:srgbClr val="006CB1"/>
                </a:solidFill>
                <a:latin typeface="Titillium Web" pitchFamily="2" charset="0"/>
              </a:defRPr>
            </a:lvl1pPr>
          </a:lstStyle>
          <a:p>
            <a:r>
              <a:rPr lang="en-US" smtClean="0"/>
              <a:t>Click to edit Master title style</a:t>
            </a:r>
            <a:endParaRPr lang="pt-PT" dirty="0"/>
          </a:p>
        </p:txBody>
      </p:sp>
      <p:pic>
        <p:nvPicPr>
          <p:cNvPr id="17" name="Picture 1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114400" y="349200"/>
            <a:ext cx="306000" cy="306000"/>
          </a:xfrm>
          <a:prstGeom prst="rect">
            <a:avLst/>
          </a:prstGeom>
        </p:spPr>
      </p:pic>
      <p:sp>
        <p:nvSpPr>
          <p:cNvPr id="11" name="Text Placeholder 3"/>
          <p:cNvSpPr>
            <a:spLocks noGrp="1"/>
          </p:cNvSpPr>
          <p:nvPr>
            <p:ph type="body" sz="quarter" idx="12" hasCustomPrompt="1"/>
          </p:nvPr>
        </p:nvSpPr>
        <p:spPr>
          <a:xfrm>
            <a:off x="738000" y="1134000"/>
            <a:ext cx="3600000" cy="3204000"/>
          </a:xfrm>
          <a:prstGeom prst="rect">
            <a:avLst/>
          </a:prstGeom>
        </p:spPr>
        <p:txBody>
          <a:bodyPr lIns="0" tIns="0" rIns="0" bIns="0"/>
          <a:lstStyle>
            <a:lvl1pPr marL="0" indent="0" algn="just">
              <a:lnSpc>
                <a:spcPts val="1600"/>
              </a:lnSpc>
              <a:spcBef>
                <a:spcPts val="0"/>
              </a:spcBef>
              <a:buNone/>
              <a:defRPr sz="1300">
                <a:solidFill>
                  <a:srgbClr val="006CB1"/>
                </a:solidFill>
                <a:latin typeface="Titillium Web" pitchFamily="2" charset="0"/>
              </a:defRPr>
            </a:lvl1pPr>
            <a:lvl2pPr>
              <a:defRPr sz="1400">
                <a:solidFill>
                  <a:srgbClr val="006CB1"/>
                </a:solidFill>
                <a:latin typeface="Titillium Web" pitchFamily="2" charset="0"/>
              </a:defRPr>
            </a:lvl2pPr>
            <a:lvl3pPr>
              <a:defRPr sz="1400">
                <a:solidFill>
                  <a:srgbClr val="006CB1"/>
                </a:solidFill>
                <a:latin typeface="Titillium Web" pitchFamily="2" charset="0"/>
              </a:defRPr>
            </a:lvl3pPr>
            <a:lvl4pPr>
              <a:defRPr sz="1400">
                <a:solidFill>
                  <a:srgbClr val="006CB1"/>
                </a:solidFill>
                <a:latin typeface="Titillium Web" pitchFamily="2" charset="0"/>
              </a:defRPr>
            </a:lvl4pPr>
            <a:lvl5pPr>
              <a:defRPr sz="1400">
                <a:solidFill>
                  <a:srgbClr val="006CB1"/>
                </a:solidFill>
                <a:latin typeface="Titillium Web" pitchFamily="2" charset="0"/>
              </a:defRPr>
            </a:lvl5pPr>
          </a:lstStyle>
          <a:p>
            <a:pPr lvl="0"/>
            <a:r>
              <a:rPr lang="pt-PT" dirty="0" smtClean="0"/>
              <a:t>An euismod justo vel nunc efficitur feugiat. Praesent et volutpat dui. Cras vitae iaculis augue, nec ultricies tortor. Pellentesque at auctor velit. Vestibulum mattis laoreet fermentum.</a:t>
            </a:r>
          </a:p>
          <a:p>
            <a:pPr lvl="0"/>
            <a:r>
              <a:rPr lang="pt-PT" dirty="0" smtClean="0"/>
              <a:t>Quisque euismod sem et mauris imperdiet porta. Sed mollis diam eget turpis bibendum, sed imperdiet nibh sollicitudin. </a:t>
            </a:r>
          </a:p>
          <a:p>
            <a:pPr lvl="0"/>
            <a:r>
              <a:rPr lang="pt-PT" dirty="0" smtClean="0"/>
              <a:t>Donec nunc arcu, vehicula ut tristique non, dignissim id eros. Aliquam id gravida metus, et dapibus diam. Duis eu ipsum dui. Nunc vestibulum purus in purus lobortis, at cursus </a:t>
            </a:r>
          </a:p>
          <a:p>
            <a:pPr lvl="0"/>
            <a:r>
              <a:rPr lang="pt-PT" dirty="0" smtClean="0"/>
              <a:t>onec nunc arcu, vehicula ut tristique non, dignissim id eros. ipsum dui. Nunc vestibulum purus in purus lobortis.</a:t>
            </a:r>
          </a:p>
          <a:p>
            <a:pPr lvl="0"/>
            <a:r>
              <a:rPr lang="pt-PT" dirty="0" smtClean="0"/>
              <a:t>Donec nunc arcu, vehicula ut tristique non, dignissim id eros. </a:t>
            </a:r>
          </a:p>
        </p:txBody>
      </p:sp>
      <p:sp>
        <p:nvSpPr>
          <p:cNvPr id="13" name="Text Placeholder 3"/>
          <p:cNvSpPr>
            <a:spLocks noGrp="1"/>
          </p:cNvSpPr>
          <p:nvPr>
            <p:ph type="body" sz="quarter" idx="13" hasCustomPrompt="1"/>
          </p:nvPr>
        </p:nvSpPr>
        <p:spPr>
          <a:xfrm>
            <a:off x="4824000" y="1134000"/>
            <a:ext cx="3600000" cy="3204000"/>
          </a:xfrm>
          <a:prstGeom prst="rect">
            <a:avLst/>
          </a:prstGeom>
        </p:spPr>
        <p:txBody>
          <a:bodyPr lIns="0" tIns="0" rIns="0" bIns="0"/>
          <a:lstStyle>
            <a:lvl1pPr marL="0" indent="0" algn="just">
              <a:lnSpc>
                <a:spcPts val="1600"/>
              </a:lnSpc>
              <a:spcBef>
                <a:spcPts val="0"/>
              </a:spcBef>
              <a:buNone/>
              <a:defRPr sz="1300">
                <a:solidFill>
                  <a:srgbClr val="006CB1"/>
                </a:solidFill>
                <a:latin typeface="Titillium Web" pitchFamily="2" charset="0"/>
              </a:defRPr>
            </a:lvl1pPr>
            <a:lvl2pPr>
              <a:defRPr sz="1400">
                <a:solidFill>
                  <a:srgbClr val="006CB1"/>
                </a:solidFill>
                <a:latin typeface="Titillium Web" pitchFamily="2" charset="0"/>
              </a:defRPr>
            </a:lvl2pPr>
            <a:lvl3pPr>
              <a:defRPr sz="1400">
                <a:solidFill>
                  <a:srgbClr val="006CB1"/>
                </a:solidFill>
                <a:latin typeface="Titillium Web" pitchFamily="2" charset="0"/>
              </a:defRPr>
            </a:lvl3pPr>
            <a:lvl4pPr>
              <a:defRPr sz="1400">
                <a:solidFill>
                  <a:srgbClr val="006CB1"/>
                </a:solidFill>
                <a:latin typeface="Titillium Web" pitchFamily="2" charset="0"/>
              </a:defRPr>
            </a:lvl4pPr>
            <a:lvl5pPr>
              <a:defRPr sz="1400">
                <a:solidFill>
                  <a:srgbClr val="006CB1"/>
                </a:solidFill>
                <a:latin typeface="Titillium Web" pitchFamily="2" charset="0"/>
              </a:defRPr>
            </a:lvl5pPr>
          </a:lstStyle>
          <a:p>
            <a:pPr lvl="0"/>
            <a:r>
              <a:rPr lang="pt-PT" dirty="0" smtClean="0"/>
              <a:t>An euismod justo vel nunc efficitur feugiat. Praesent et volutpat dui. Cras vitae iaculis augue, nec ultricies tortor. Pellentesque at auctor velit. Vestibulum mattis laoreet fermentum.</a:t>
            </a:r>
          </a:p>
          <a:p>
            <a:pPr lvl="0"/>
            <a:r>
              <a:rPr lang="pt-PT" dirty="0" smtClean="0"/>
              <a:t>Quisque euismod sem et mauris imperdiet porta. Sed mollis diam eget turpis bibendum, sed imperdiet nibh sollicitudin. </a:t>
            </a:r>
          </a:p>
          <a:p>
            <a:pPr lvl="0"/>
            <a:r>
              <a:rPr lang="pt-PT" dirty="0" smtClean="0"/>
              <a:t>Donec nunc arcu, vehicula ut tristique non, dignissim id eros. Aliquam id gravida metus, et dapibus diam. Duis eu ipsum dui. Nunc vestibulum purus in purus lobortis, at cursus </a:t>
            </a:r>
          </a:p>
          <a:p>
            <a:pPr lvl="0"/>
            <a:r>
              <a:rPr lang="pt-PT" dirty="0" smtClean="0"/>
              <a:t>onec nunc arcu, vehicula ut tristique non, dignissim id eros. ipsum dui. Nunc vestibulum purus in purus lobortis.</a:t>
            </a:r>
          </a:p>
          <a:p>
            <a:pPr lvl="0"/>
            <a:r>
              <a:rPr lang="pt-PT" dirty="0" smtClean="0"/>
              <a:t>Donec nunc arcu, vehicula ut tristique non, dignissim id eros. </a:t>
            </a:r>
          </a:p>
        </p:txBody>
      </p:sp>
      <p:sp>
        <p:nvSpPr>
          <p:cNvPr id="18" name="TextBox 17"/>
          <p:cNvSpPr txBox="1"/>
          <p:nvPr userDrawn="1"/>
        </p:nvSpPr>
        <p:spPr>
          <a:xfrm>
            <a:off x="7546764" y="4665499"/>
            <a:ext cx="873636" cy="138499"/>
          </a:xfrm>
          <a:prstGeom prst="rect">
            <a:avLst/>
          </a:prstGeom>
          <a:noFill/>
        </p:spPr>
        <p:txBody>
          <a:bodyPr wrap="none" lIns="0" tIns="0" rIns="0" bIns="0" rtlCol="0">
            <a:spAutoFit/>
          </a:bodyPr>
          <a:lstStyle/>
          <a:p>
            <a:pPr algn="r"/>
            <a:r>
              <a:rPr lang="pt-PT" sz="900" b="1" dirty="0" smtClean="0">
                <a:solidFill>
                  <a:srgbClr val="006CB1"/>
                </a:solidFill>
                <a:latin typeface="Titillium Web" pitchFamily="2" charset="0"/>
              </a:rPr>
              <a:t>www.infotrust.pt</a:t>
            </a:r>
            <a:endParaRPr lang="pt-PT" sz="900" b="1" dirty="0">
              <a:solidFill>
                <a:srgbClr val="006CB1"/>
              </a:solidFill>
              <a:latin typeface="Titillium Web" pitchFamily="2" charset="0"/>
            </a:endParaRPr>
          </a:p>
        </p:txBody>
      </p:sp>
      <p:sp>
        <p:nvSpPr>
          <p:cNvPr id="19" name="TextBox 18"/>
          <p:cNvSpPr txBox="1"/>
          <p:nvPr userDrawn="1"/>
        </p:nvSpPr>
        <p:spPr>
          <a:xfrm>
            <a:off x="4409687" y="4840292"/>
            <a:ext cx="4010713" cy="107722"/>
          </a:xfrm>
          <a:prstGeom prst="rect">
            <a:avLst/>
          </a:prstGeom>
          <a:noFill/>
        </p:spPr>
        <p:txBody>
          <a:bodyPr wrap="none" lIns="0" tIns="0" rIns="0" bIns="0" rtlCol="0">
            <a:spAutoFit/>
          </a:bodyPr>
          <a:lstStyle/>
          <a:p>
            <a:pPr algn="r"/>
            <a:r>
              <a:rPr lang="pt-PT" sz="700" b="0" dirty="0" smtClean="0">
                <a:solidFill>
                  <a:schemeClr val="bg1">
                    <a:lumMod val="75000"/>
                  </a:schemeClr>
                </a:solidFill>
                <a:latin typeface="Titillium Web" pitchFamily="2" charset="0"/>
              </a:rPr>
              <a:t>© Copyright -Todos os Direitos Reservados. Propriedade da infotrust, proibida a reprodução total ou parcial</a:t>
            </a:r>
            <a:endParaRPr lang="pt-PT" sz="700" b="0" dirty="0">
              <a:solidFill>
                <a:schemeClr val="bg1">
                  <a:lumMod val="75000"/>
                </a:schemeClr>
              </a:solidFill>
              <a:latin typeface="Titillium Web" pitchFamily="2" charset="0"/>
            </a:endParaRPr>
          </a:p>
        </p:txBody>
      </p:sp>
      <p:sp>
        <p:nvSpPr>
          <p:cNvPr id="20" name="Rectangle 19"/>
          <p:cNvSpPr/>
          <p:nvPr userDrawn="1"/>
        </p:nvSpPr>
        <p:spPr>
          <a:xfrm>
            <a:off x="676" y="825558"/>
            <a:ext cx="2987148" cy="10800"/>
          </a:xfrm>
          <a:prstGeom prst="rect">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6CB1"/>
              </a:solidFill>
            </a:endParaRPr>
          </a:p>
        </p:txBody>
      </p:sp>
    </p:spTree>
    <p:extLst>
      <p:ext uri="{BB962C8B-B14F-4D97-AF65-F5344CB8AC3E}">
        <p14:creationId xmlns:p14="http://schemas.microsoft.com/office/powerpoint/2010/main" val="40104019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olunas (Textos)">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76" y="0"/>
            <a:ext cx="9142647" cy="5143500"/>
          </a:xfrm>
          <a:prstGeom prst="rect">
            <a:avLst/>
          </a:prstGeom>
        </p:spPr>
      </p:pic>
      <p:sp>
        <p:nvSpPr>
          <p:cNvPr id="2" name="Title 1"/>
          <p:cNvSpPr>
            <a:spLocks noGrp="1"/>
          </p:cNvSpPr>
          <p:nvPr>
            <p:ph type="title"/>
          </p:nvPr>
        </p:nvSpPr>
        <p:spPr>
          <a:xfrm>
            <a:off x="683568" y="324000"/>
            <a:ext cx="7344816" cy="493167"/>
          </a:xfrm>
          <a:prstGeom prst="rect">
            <a:avLst/>
          </a:prstGeom>
        </p:spPr>
        <p:txBody>
          <a:bodyPr lIns="91427" tIns="45713" rIns="91427" bIns="45713"/>
          <a:lstStyle>
            <a:lvl1pPr algn="r">
              <a:defRPr sz="2000" b="1">
                <a:solidFill>
                  <a:srgbClr val="006CB1"/>
                </a:solidFill>
                <a:latin typeface="Titillium Web" pitchFamily="2" charset="0"/>
              </a:defRPr>
            </a:lvl1pPr>
          </a:lstStyle>
          <a:p>
            <a:r>
              <a:rPr lang="en-US" smtClean="0"/>
              <a:t>Click to edit Master title style</a:t>
            </a:r>
            <a:endParaRPr lang="pt-PT" dirty="0"/>
          </a:p>
        </p:txBody>
      </p:sp>
      <p:pic>
        <p:nvPicPr>
          <p:cNvPr id="17" name="Picture 1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114400" y="349200"/>
            <a:ext cx="306000" cy="306000"/>
          </a:xfrm>
          <a:prstGeom prst="rect">
            <a:avLst/>
          </a:prstGeom>
        </p:spPr>
      </p:pic>
      <p:sp>
        <p:nvSpPr>
          <p:cNvPr id="11" name="Text Placeholder 3"/>
          <p:cNvSpPr>
            <a:spLocks noGrp="1"/>
          </p:cNvSpPr>
          <p:nvPr>
            <p:ph type="body" sz="quarter" idx="12" hasCustomPrompt="1"/>
          </p:nvPr>
        </p:nvSpPr>
        <p:spPr>
          <a:xfrm>
            <a:off x="738000" y="1134000"/>
            <a:ext cx="2249824" cy="3204000"/>
          </a:xfrm>
          <a:prstGeom prst="rect">
            <a:avLst/>
          </a:prstGeom>
        </p:spPr>
        <p:txBody>
          <a:bodyPr lIns="0" tIns="0" rIns="0" bIns="0"/>
          <a:lstStyle>
            <a:lvl1pPr marL="0" indent="0" algn="just">
              <a:lnSpc>
                <a:spcPts val="1450"/>
              </a:lnSpc>
              <a:spcBef>
                <a:spcPts val="0"/>
              </a:spcBef>
              <a:buNone/>
              <a:defRPr sz="1100">
                <a:solidFill>
                  <a:srgbClr val="006CB1"/>
                </a:solidFill>
                <a:latin typeface="Titillium Web" pitchFamily="2" charset="0"/>
              </a:defRPr>
            </a:lvl1pPr>
            <a:lvl2pPr>
              <a:defRPr sz="1400">
                <a:solidFill>
                  <a:srgbClr val="006CB1"/>
                </a:solidFill>
                <a:latin typeface="Titillium Web" pitchFamily="2" charset="0"/>
              </a:defRPr>
            </a:lvl2pPr>
            <a:lvl3pPr>
              <a:defRPr sz="1400">
                <a:solidFill>
                  <a:srgbClr val="006CB1"/>
                </a:solidFill>
                <a:latin typeface="Titillium Web" pitchFamily="2" charset="0"/>
              </a:defRPr>
            </a:lvl3pPr>
            <a:lvl4pPr>
              <a:defRPr sz="1400">
                <a:solidFill>
                  <a:srgbClr val="006CB1"/>
                </a:solidFill>
                <a:latin typeface="Titillium Web" pitchFamily="2" charset="0"/>
              </a:defRPr>
            </a:lvl4pPr>
            <a:lvl5pPr>
              <a:defRPr sz="1400">
                <a:solidFill>
                  <a:srgbClr val="006CB1"/>
                </a:solidFill>
                <a:latin typeface="Titillium Web" pitchFamily="2" charset="0"/>
              </a:defRPr>
            </a:lvl5pPr>
          </a:lstStyle>
          <a:p>
            <a:pPr lvl="0"/>
            <a:r>
              <a:rPr lang="pt-PT" dirty="0" smtClean="0"/>
              <a:t>An euismod justo vel nunc efficitur feugiat. Praesent et volutpat dui. Cras vitae iaculis augue, nec ultricies tortor. Pellentesque at auctor velit. Vestibulum mattis laoreet fermentum.</a:t>
            </a:r>
          </a:p>
          <a:p>
            <a:pPr lvl="0"/>
            <a:r>
              <a:rPr lang="pt-PT" dirty="0" smtClean="0"/>
              <a:t>Quisque euismod sem et mauris imperdiet porta. Sed mollis diam eget turpis bibendum, sed imperdiet nibh sollicitudin. </a:t>
            </a:r>
          </a:p>
          <a:p>
            <a:pPr lvl="0"/>
            <a:r>
              <a:rPr lang="pt-PT" dirty="0" smtClean="0"/>
              <a:t>Donec nunc arcu, vehicula ut tristique non, dignissim id eros. Aliquam id gravida metus, et dapibus diam. Duis eu ipsum dui. Nunc vestibulum purus in purus lobortis, at cursus </a:t>
            </a:r>
          </a:p>
          <a:p>
            <a:pPr lvl="0"/>
            <a:r>
              <a:rPr lang="pt-PT" dirty="0" smtClean="0"/>
              <a:t>onec nunc arcu, vehicula ut tristique non, dignissim id eros. ipsum dui. Nunc vestibulum purus in purus.</a:t>
            </a:r>
          </a:p>
        </p:txBody>
      </p:sp>
      <p:sp>
        <p:nvSpPr>
          <p:cNvPr id="14" name="Text Placeholder 3"/>
          <p:cNvSpPr>
            <a:spLocks noGrp="1"/>
          </p:cNvSpPr>
          <p:nvPr>
            <p:ph type="body" sz="quarter" idx="14" hasCustomPrompt="1"/>
          </p:nvPr>
        </p:nvSpPr>
        <p:spPr>
          <a:xfrm>
            <a:off x="6170576" y="1134000"/>
            <a:ext cx="2249824" cy="3204000"/>
          </a:xfrm>
          <a:prstGeom prst="rect">
            <a:avLst/>
          </a:prstGeom>
        </p:spPr>
        <p:txBody>
          <a:bodyPr lIns="0" tIns="0" rIns="0" bIns="0"/>
          <a:lstStyle>
            <a:lvl1pPr marL="0" indent="0" algn="just">
              <a:lnSpc>
                <a:spcPts val="1450"/>
              </a:lnSpc>
              <a:spcBef>
                <a:spcPts val="0"/>
              </a:spcBef>
              <a:buNone/>
              <a:defRPr sz="1100">
                <a:solidFill>
                  <a:srgbClr val="006CB1"/>
                </a:solidFill>
                <a:latin typeface="Titillium Web" pitchFamily="2" charset="0"/>
              </a:defRPr>
            </a:lvl1pPr>
            <a:lvl2pPr>
              <a:defRPr sz="1400">
                <a:solidFill>
                  <a:srgbClr val="006CB1"/>
                </a:solidFill>
                <a:latin typeface="Titillium Web" pitchFamily="2" charset="0"/>
              </a:defRPr>
            </a:lvl2pPr>
            <a:lvl3pPr>
              <a:defRPr sz="1400">
                <a:solidFill>
                  <a:srgbClr val="006CB1"/>
                </a:solidFill>
                <a:latin typeface="Titillium Web" pitchFamily="2" charset="0"/>
              </a:defRPr>
            </a:lvl3pPr>
            <a:lvl4pPr>
              <a:defRPr sz="1400">
                <a:solidFill>
                  <a:srgbClr val="006CB1"/>
                </a:solidFill>
                <a:latin typeface="Titillium Web" pitchFamily="2" charset="0"/>
              </a:defRPr>
            </a:lvl4pPr>
            <a:lvl5pPr>
              <a:defRPr sz="1400">
                <a:solidFill>
                  <a:srgbClr val="006CB1"/>
                </a:solidFill>
                <a:latin typeface="Titillium Web" pitchFamily="2" charset="0"/>
              </a:defRPr>
            </a:lvl5pPr>
          </a:lstStyle>
          <a:p>
            <a:pPr lvl="0"/>
            <a:r>
              <a:rPr lang="pt-PT" dirty="0" smtClean="0"/>
              <a:t>An euismod justo vel nunc efficitur feugiat. Praesent et volutpat dui. Cras vitae iaculis augue, nec ultricies tortor. Pellentesque at auctor velit. Vestibulum mattis laoreet fermentum.</a:t>
            </a:r>
          </a:p>
          <a:p>
            <a:pPr lvl="0"/>
            <a:r>
              <a:rPr lang="pt-PT" dirty="0" smtClean="0"/>
              <a:t>Quisque euismod sem et mauris imperdiet porta. Sed mollis diam eget turpis bibendum, sed imperdiet nibh sollicitudin. </a:t>
            </a:r>
          </a:p>
          <a:p>
            <a:pPr lvl="0"/>
            <a:r>
              <a:rPr lang="pt-PT" dirty="0" smtClean="0"/>
              <a:t>Donec nunc arcu, vehicula ut tristique non, dignissim id eros. Aliquam id gravida metus, et dapibus diam. Duis eu ipsum dui. Nunc vestibulum purus in purus lobortis, at cursus </a:t>
            </a:r>
          </a:p>
          <a:p>
            <a:pPr lvl="0"/>
            <a:r>
              <a:rPr lang="pt-PT" dirty="0" smtClean="0"/>
              <a:t>onec nunc arcu, vehicula ut tristique non, dignissim id eros. ipsum dui. Nunc vestibulum purus in purus.</a:t>
            </a:r>
          </a:p>
        </p:txBody>
      </p:sp>
      <p:sp>
        <p:nvSpPr>
          <p:cNvPr id="15" name="Text Placeholder 3"/>
          <p:cNvSpPr>
            <a:spLocks noGrp="1"/>
          </p:cNvSpPr>
          <p:nvPr>
            <p:ph type="body" sz="quarter" idx="15" hasCustomPrompt="1"/>
          </p:nvPr>
        </p:nvSpPr>
        <p:spPr>
          <a:xfrm>
            <a:off x="3447088" y="1134000"/>
            <a:ext cx="2249824" cy="3204000"/>
          </a:xfrm>
          <a:prstGeom prst="rect">
            <a:avLst/>
          </a:prstGeom>
        </p:spPr>
        <p:txBody>
          <a:bodyPr lIns="0" tIns="0" rIns="0" bIns="0"/>
          <a:lstStyle>
            <a:lvl1pPr marL="0" indent="0" algn="just">
              <a:lnSpc>
                <a:spcPts val="1450"/>
              </a:lnSpc>
              <a:spcBef>
                <a:spcPts val="0"/>
              </a:spcBef>
              <a:buNone/>
              <a:defRPr sz="1100">
                <a:solidFill>
                  <a:srgbClr val="006CB1"/>
                </a:solidFill>
                <a:latin typeface="Titillium Web" pitchFamily="2" charset="0"/>
              </a:defRPr>
            </a:lvl1pPr>
            <a:lvl2pPr>
              <a:defRPr sz="1400">
                <a:solidFill>
                  <a:srgbClr val="006CB1"/>
                </a:solidFill>
                <a:latin typeface="Titillium Web" pitchFamily="2" charset="0"/>
              </a:defRPr>
            </a:lvl2pPr>
            <a:lvl3pPr>
              <a:defRPr sz="1400">
                <a:solidFill>
                  <a:srgbClr val="006CB1"/>
                </a:solidFill>
                <a:latin typeface="Titillium Web" pitchFamily="2" charset="0"/>
              </a:defRPr>
            </a:lvl3pPr>
            <a:lvl4pPr>
              <a:defRPr sz="1400">
                <a:solidFill>
                  <a:srgbClr val="006CB1"/>
                </a:solidFill>
                <a:latin typeface="Titillium Web" pitchFamily="2" charset="0"/>
              </a:defRPr>
            </a:lvl4pPr>
            <a:lvl5pPr>
              <a:defRPr sz="1400">
                <a:solidFill>
                  <a:srgbClr val="006CB1"/>
                </a:solidFill>
                <a:latin typeface="Titillium Web" pitchFamily="2" charset="0"/>
              </a:defRPr>
            </a:lvl5pPr>
          </a:lstStyle>
          <a:p>
            <a:pPr lvl="0"/>
            <a:r>
              <a:rPr lang="pt-PT" dirty="0" smtClean="0"/>
              <a:t>An euismod justo vel nunc efficitur feugiat. Praesent et volutpat dui. Cras vitae iaculis augue, nec ultricies tortor. Pellentesque at auctor velit. Vestibulum mattis laoreet fermentum.</a:t>
            </a:r>
          </a:p>
          <a:p>
            <a:pPr lvl="0"/>
            <a:r>
              <a:rPr lang="pt-PT" dirty="0" smtClean="0"/>
              <a:t>Quisque euismod sem et mauris imperdiet porta. Sed mollis diam eget turpis bibendum, sed imperdiet nibh sollicitudin. </a:t>
            </a:r>
          </a:p>
          <a:p>
            <a:pPr lvl="0"/>
            <a:r>
              <a:rPr lang="pt-PT" dirty="0" smtClean="0"/>
              <a:t>Donec nunc arcu, vehicula ut tristique non, dignissim id eros. Aliquam id gravida metus, et dapibus diam. Duis eu ipsum dui. Nunc vestibulum purus in purus lobortis, at cursus </a:t>
            </a:r>
          </a:p>
          <a:p>
            <a:pPr lvl="0"/>
            <a:r>
              <a:rPr lang="pt-PT" dirty="0" smtClean="0"/>
              <a:t>onec nunc arcu, vehicula ut tristique non, dignissim id eros. ipsum dui. Nunc vestibulum purus in purus.</a:t>
            </a:r>
          </a:p>
        </p:txBody>
      </p:sp>
      <p:sp>
        <p:nvSpPr>
          <p:cNvPr id="19" name="TextBox 18"/>
          <p:cNvSpPr txBox="1"/>
          <p:nvPr userDrawn="1"/>
        </p:nvSpPr>
        <p:spPr>
          <a:xfrm>
            <a:off x="7546764" y="4665499"/>
            <a:ext cx="873636" cy="138499"/>
          </a:xfrm>
          <a:prstGeom prst="rect">
            <a:avLst/>
          </a:prstGeom>
          <a:noFill/>
        </p:spPr>
        <p:txBody>
          <a:bodyPr wrap="none" lIns="0" tIns="0" rIns="0" bIns="0" rtlCol="0">
            <a:spAutoFit/>
          </a:bodyPr>
          <a:lstStyle/>
          <a:p>
            <a:pPr algn="r"/>
            <a:r>
              <a:rPr lang="pt-PT" sz="900" b="1" dirty="0" smtClean="0">
                <a:solidFill>
                  <a:srgbClr val="006CB1"/>
                </a:solidFill>
                <a:latin typeface="Titillium Web" pitchFamily="2" charset="0"/>
              </a:rPr>
              <a:t>www.infotrust.pt</a:t>
            </a:r>
            <a:endParaRPr lang="pt-PT" sz="900" b="1" dirty="0">
              <a:solidFill>
                <a:srgbClr val="006CB1"/>
              </a:solidFill>
              <a:latin typeface="Titillium Web" pitchFamily="2" charset="0"/>
            </a:endParaRPr>
          </a:p>
        </p:txBody>
      </p:sp>
      <p:sp>
        <p:nvSpPr>
          <p:cNvPr id="20" name="TextBox 19"/>
          <p:cNvSpPr txBox="1"/>
          <p:nvPr userDrawn="1"/>
        </p:nvSpPr>
        <p:spPr>
          <a:xfrm>
            <a:off x="4409687" y="4840292"/>
            <a:ext cx="4010713" cy="107722"/>
          </a:xfrm>
          <a:prstGeom prst="rect">
            <a:avLst/>
          </a:prstGeom>
          <a:noFill/>
        </p:spPr>
        <p:txBody>
          <a:bodyPr wrap="none" lIns="0" tIns="0" rIns="0" bIns="0" rtlCol="0">
            <a:spAutoFit/>
          </a:bodyPr>
          <a:lstStyle/>
          <a:p>
            <a:pPr algn="r"/>
            <a:r>
              <a:rPr lang="pt-PT" sz="700" b="0" dirty="0" smtClean="0">
                <a:solidFill>
                  <a:schemeClr val="bg1">
                    <a:lumMod val="75000"/>
                  </a:schemeClr>
                </a:solidFill>
                <a:latin typeface="Titillium Web" pitchFamily="2" charset="0"/>
              </a:rPr>
              <a:t>© Copyright -Todos os Direitos Reservados. Propriedade da infotrust, proibida a reprodução total ou parcial</a:t>
            </a:r>
            <a:endParaRPr lang="pt-PT" sz="700" b="0" dirty="0">
              <a:solidFill>
                <a:schemeClr val="bg1">
                  <a:lumMod val="75000"/>
                </a:schemeClr>
              </a:solidFill>
              <a:latin typeface="Titillium Web" pitchFamily="2" charset="0"/>
            </a:endParaRPr>
          </a:p>
        </p:txBody>
      </p:sp>
      <p:sp>
        <p:nvSpPr>
          <p:cNvPr id="21" name="Rectangle 20"/>
          <p:cNvSpPr/>
          <p:nvPr userDrawn="1"/>
        </p:nvSpPr>
        <p:spPr>
          <a:xfrm>
            <a:off x="676" y="825558"/>
            <a:ext cx="2987148" cy="10800"/>
          </a:xfrm>
          <a:prstGeom prst="rect">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6CB1"/>
              </a:solidFill>
            </a:endParaRPr>
          </a:p>
        </p:txBody>
      </p:sp>
    </p:spTree>
    <p:extLst>
      <p:ext uri="{BB962C8B-B14F-4D97-AF65-F5344CB8AC3E}">
        <p14:creationId xmlns:p14="http://schemas.microsoft.com/office/powerpoint/2010/main" val="3124060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lunas (Imagem e Textos)">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76" y="0"/>
            <a:ext cx="9142647" cy="5143500"/>
          </a:xfrm>
          <a:prstGeom prst="rect">
            <a:avLst/>
          </a:prstGeom>
        </p:spPr>
      </p:pic>
      <p:sp>
        <p:nvSpPr>
          <p:cNvPr id="2" name="Title 1"/>
          <p:cNvSpPr>
            <a:spLocks noGrp="1"/>
          </p:cNvSpPr>
          <p:nvPr>
            <p:ph type="title"/>
          </p:nvPr>
        </p:nvSpPr>
        <p:spPr>
          <a:xfrm>
            <a:off x="683568" y="324000"/>
            <a:ext cx="7344816" cy="493167"/>
          </a:xfrm>
          <a:prstGeom prst="rect">
            <a:avLst/>
          </a:prstGeom>
        </p:spPr>
        <p:txBody>
          <a:bodyPr lIns="91427" tIns="45713" rIns="91427" bIns="45713"/>
          <a:lstStyle>
            <a:lvl1pPr algn="r">
              <a:defRPr sz="2000" b="1">
                <a:solidFill>
                  <a:srgbClr val="006CB1"/>
                </a:solidFill>
                <a:latin typeface="Titillium Web" pitchFamily="2" charset="0"/>
              </a:defRPr>
            </a:lvl1pPr>
          </a:lstStyle>
          <a:p>
            <a:r>
              <a:rPr lang="en-US" smtClean="0"/>
              <a:t>Click to edit Master title style</a:t>
            </a:r>
            <a:endParaRPr lang="pt-PT" dirty="0"/>
          </a:p>
        </p:txBody>
      </p:sp>
      <p:pic>
        <p:nvPicPr>
          <p:cNvPr id="17" name="Picture 1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114400" y="349200"/>
            <a:ext cx="306000" cy="306000"/>
          </a:xfrm>
          <a:prstGeom prst="rect">
            <a:avLst/>
          </a:prstGeom>
        </p:spPr>
      </p:pic>
      <p:sp>
        <p:nvSpPr>
          <p:cNvPr id="14" name="Text Placeholder 3"/>
          <p:cNvSpPr>
            <a:spLocks noGrp="1"/>
          </p:cNvSpPr>
          <p:nvPr>
            <p:ph type="body" sz="quarter" idx="14" hasCustomPrompt="1"/>
          </p:nvPr>
        </p:nvSpPr>
        <p:spPr>
          <a:xfrm>
            <a:off x="6170576" y="1134000"/>
            <a:ext cx="2249824" cy="3204000"/>
          </a:xfrm>
          <a:prstGeom prst="rect">
            <a:avLst/>
          </a:prstGeom>
        </p:spPr>
        <p:txBody>
          <a:bodyPr lIns="0" tIns="0" rIns="0" bIns="0"/>
          <a:lstStyle>
            <a:lvl1pPr marL="0" indent="0" algn="just">
              <a:lnSpc>
                <a:spcPts val="1450"/>
              </a:lnSpc>
              <a:spcBef>
                <a:spcPts val="0"/>
              </a:spcBef>
              <a:buNone/>
              <a:defRPr sz="1100">
                <a:solidFill>
                  <a:srgbClr val="006CB1"/>
                </a:solidFill>
                <a:latin typeface="Titillium Web" pitchFamily="2" charset="0"/>
              </a:defRPr>
            </a:lvl1pPr>
            <a:lvl2pPr>
              <a:defRPr sz="1400">
                <a:solidFill>
                  <a:srgbClr val="006CB1"/>
                </a:solidFill>
                <a:latin typeface="Titillium Web" pitchFamily="2" charset="0"/>
              </a:defRPr>
            </a:lvl2pPr>
            <a:lvl3pPr>
              <a:defRPr sz="1400">
                <a:solidFill>
                  <a:srgbClr val="006CB1"/>
                </a:solidFill>
                <a:latin typeface="Titillium Web" pitchFamily="2" charset="0"/>
              </a:defRPr>
            </a:lvl3pPr>
            <a:lvl4pPr>
              <a:defRPr sz="1400">
                <a:solidFill>
                  <a:srgbClr val="006CB1"/>
                </a:solidFill>
                <a:latin typeface="Titillium Web" pitchFamily="2" charset="0"/>
              </a:defRPr>
            </a:lvl4pPr>
            <a:lvl5pPr>
              <a:defRPr sz="1400">
                <a:solidFill>
                  <a:srgbClr val="006CB1"/>
                </a:solidFill>
                <a:latin typeface="Titillium Web" pitchFamily="2" charset="0"/>
              </a:defRPr>
            </a:lvl5pPr>
          </a:lstStyle>
          <a:p>
            <a:pPr lvl="0"/>
            <a:r>
              <a:rPr lang="pt-PT" dirty="0" smtClean="0"/>
              <a:t>An euismod justo vel nunc efficitur feugiat. Praesent et volutpat dui. Cras vitae iaculis augue, nec ultricies tortor. Pellentesque at auctor velit. Vestibulum mattis laoreet fermentum.</a:t>
            </a:r>
          </a:p>
          <a:p>
            <a:pPr lvl="0"/>
            <a:r>
              <a:rPr lang="pt-PT" dirty="0" smtClean="0"/>
              <a:t>Quisque euismod sem et mauris imperdiet porta. Sed mollis diam eget turpis bibendum, sed imperdiet nibh sollicitudin. </a:t>
            </a:r>
          </a:p>
          <a:p>
            <a:pPr lvl="0"/>
            <a:r>
              <a:rPr lang="pt-PT" dirty="0" smtClean="0"/>
              <a:t>Donec nunc arcu, vehicula ut tristique non, dignissim id eros. Aliquam id gravida metus, et dapibus diam. Duis eu ipsum dui. Nunc vestibulum purus in purus lobortis, at cursus </a:t>
            </a:r>
          </a:p>
          <a:p>
            <a:pPr lvl="0"/>
            <a:r>
              <a:rPr lang="pt-PT" dirty="0" smtClean="0"/>
              <a:t>onec nunc arcu, vehicula ut tristique non, dignissim id eros. ipsum dui. Nunc vestibulum purus in purus.</a:t>
            </a:r>
          </a:p>
        </p:txBody>
      </p:sp>
      <p:sp>
        <p:nvSpPr>
          <p:cNvPr id="15" name="Text Placeholder 3"/>
          <p:cNvSpPr>
            <a:spLocks noGrp="1"/>
          </p:cNvSpPr>
          <p:nvPr>
            <p:ph type="body" sz="quarter" idx="15" hasCustomPrompt="1"/>
          </p:nvPr>
        </p:nvSpPr>
        <p:spPr>
          <a:xfrm>
            <a:off x="3447088" y="1134000"/>
            <a:ext cx="2249824" cy="3204000"/>
          </a:xfrm>
          <a:prstGeom prst="rect">
            <a:avLst/>
          </a:prstGeom>
        </p:spPr>
        <p:txBody>
          <a:bodyPr lIns="0" tIns="0" rIns="0" bIns="0"/>
          <a:lstStyle>
            <a:lvl1pPr marL="0" indent="0" algn="just">
              <a:lnSpc>
                <a:spcPts val="1450"/>
              </a:lnSpc>
              <a:spcBef>
                <a:spcPts val="0"/>
              </a:spcBef>
              <a:buNone/>
              <a:defRPr sz="1100">
                <a:solidFill>
                  <a:srgbClr val="006CB1"/>
                </a:solidFill>
                <a:latin typeface="Titillium Web" pitchFamily="2" charset="0"/>
              </a:defRPr>
            </a:lvl1pPr>
            <a:lvl2pPr>
              <a:defRPr sz="1400">
                <a:solidFill>
                  <a:srgbClr val="006CB1"/>
                </a:solidFill>
                <a:latin typeface="Titillium Web" pitchFamily="2" charset="0"/>
              </a:defRPr>
            </a:lvl2pPr>
            <a:lvl3pPr>
              <a:defRPr sz="1400">
                <a:solidFill>
                  <a:srgbClr val="006CB1"/>
                </a:solidFill>
                <a:latin typeface="Titillium Web" pitchFamily="2" charset="0"/>
              </a:defRPr>
            </a:lvl3pPr>
            <a:lvl4pPr>
              <a:defRPr sz="1400">
                <a:solidFill>
                  <a:srgbClr val="006CB1"/>
                </a:solidFill>
                <a:latin typeface="Titillium Web" pitchFamily="2" charset="0"/>
              </a:defRPr>
            </a:lvl4pPr>
            <a:lvl5pPr>
              <a:defRPr sz="1400">
                <a:solidFill>
                  <a:srgbClr val="006CB1"/>
                </a:solidFill>
                <a:latin typeface="Titillium Web" pitchFamily="2" charset="0"/>
              </a:defRPr>
            </a:lvl5pPr>
          </a:lstStyle>
          <a:p>
            <a:pPr lvl="0"/>
            <a:r>
              <a:rPr lang="pt-PT" dirty="0" smtClean="0"/>
              <a:t>An euismod justo vel nunc efficitur feugiat. Praesent et volutpat dui. Cras vitae iaculis augue, nec ultricies tortor. Pellentesque at auctor velit. Vestibulum mattis laoreet fermentum.</a:t>
            </a:r>
          </a:p>
          <a:p>
            <a:pPr lvl="0"/>
            <a:r>
              <a:rPr lang="pt-PT" dirty="0" smtClean="0"/>
              <a:t>Quisque euismod sem et mauris imperdiet porta. Sed mollis diam eget turpis bibendum, sed imperdiet nibh sollicitudin. </a:t>
            </a:r>
          </a:p>
          <a:p>
            <a:pPr lvl="0"/>
            <a:r>
              <a:rPr lang="pt-PT" dirty="0" smtClean="0"/>
              <a:t>Donec nunc arcu, vehicula ut tristique non, dignissim id eros. Aliquam id gravida metus, et dapibus diam. Duis eu ipsum dui. Nunc vestibulum purus in purus lobortis, at cursus </a:t>
            </a:r>
          </a:p>
          <a:p>
            <a:pPr lvl="0"/>
            <a:r>
              <a:rPr lang="pt-PT" dirty="0" smtClean="0"/>
              <a:t>onec nunc arcu, vehicula ut tristique non, dignissim id eros. ipsum dui. Nunc vestibulum purus in purus.</a:t>
            </a:r>
          </a:p>
        </p:txBody>
      </p:sp>
      <p:sp>
        <p:nvSpPr>
          <p:cNvPr id="13" name="Picture Placeholder 3"/>
          <p:cNvSpPr>
            <a:spLocks noGrp="1"/>
          </p:cNvSpPr>
          <p:nvPr>
            <p:ph type="pic" sz="quarter" idx="16" hasCustomPrompt="1"/>
          </p:nvPr>
        </p:nvSpPr>
        <p:spPr>
          <a:xfrm>
            <a:off x="738000" y="1134000"/>
            <a:ext cx="2250000" cy="3204000"/>
          </a:xfrm>
          <a:prstGeom prst="rect">
            <a:avLst/>
          </a:prstGeom>
        </p:spPr>
        <p:txBody>
          <a:bodyPr/>
          <a:lstStyle>
            <a:lvl1pPr marL="0" indent="0">
              <a:buNone/>
              <a:defRPr sz="1100" baseline="0">
                <a:solidFill>
                  <a:schemeClr val="bg1">
                    <a:lumMod val="75000"/>
                  </a:schemeClr>
                </a:solidFill>
                <a:latin typeface="Titillium Web" pitchFamily="2" charset="0"/>
              </a:defRPr>
            </a:lvl1pPr>
          </a:lstStyle>
          <a:p>
            <a:r>
              <a:rPr lang="en-US" dirty="0" err="1" smtClean="0"/>
              <a:t>Imagem</a:t>
            </a:r>
            <a:r>
              <a:rPr lang="en-US" dirty="0" smtClean="0"/>
              <a:t> | 370 x 525px </a:t>
            </a:r>
            <a:endParaRPr lang="pt-PT" dirty="0"/>
          </a:p>
        </p:txBody>
      </p:sp>
      <p:sp>
        <p:nvSpPr>
          <p:cNvPr id="18" name="TextBox 17"/>
          <p:cNvSpPr txBox="1"/>
          <p:nvPr userDrawn="1"/>
        </p:nvSpPr>
        <p:spPr>
          <a:xfrm>
            <a:off x="7546764" y="4665499"/>
            <a:ext cx="873636" cy="138499"/>
          </a:xfrm>
          <a:prstGeom prst="rect">
            <a:avLst/>
          </a:prstGeom>
          <a:noFill/>
        </p:spPr>
        <p:txBody>
          <a:bodyPr wrap="none" lIns="0" tIns="0" rIns="0" bIns="0" rtlCol="0">
            <a:spAutoFit/>
          </a:bodyPr>
          <a:lstStyle/>
          <a:p>
            <a:pPr algn="r"/>
            <a:r>
              <a:rPr lang="pt-PT" sz="900" b="1" dirty="0" smtClean="0">
                <a:solidFill>
                  <a:srgbClr val="006CB1"/>
                </a:solidFill>
                <a:latin typeface="Titillium Web" pitchFamily="2" charset="0"/>
              </a:rPr>
              <a:t>www.infotrust.pt</a:t>
            </a:r>
            <a:endParaRPr lang="pt-PT" sz="900" b="1" dirty="0">
              <a:solidFill>
                <a:srgbClr val="006CB1"/>
              </a:solidFill>
              <a:latin typeface="Titillium Web" pitchFamily="2" charset="0"/>
            </a:endParaRPr>
          </a:p>
        </p:txBody>
      </p:sp>
      <p:sp>
        <p:nvSpPr>
          <p:cNvPr id="19" name="TextBox 18"/>
          <p:cNvSpPr txBox="1"/>
          <p:nvPr userDrawn="1"/>
        </p:nvSpPr>
        <p:spPr>
          <a:xfrm>
            <a:off x="4409687" y="4840292"/>
            <a:ext cx="4010713" cy="107722"/>
          </a:xfrm>
          <a:prstGeom prst="rect">
            <a:avLst/>
          </a:prstGeom>
          <a:noFill/>
        </p:spPr>
        <p:txBody>
          <a:bodyPr wrap="none" lIns="0" tIns="0" rIns="0" bIns="0" rtlCol="0">
            <a:spAutoFit/>
          </a:bodyPr>
          <a:lstStyle/>
          <a:p>
            <a:pPr algn="r"/>
            <a:r>
              <a:rPr lang="pt-PT" sz="700" b="0" dirty="0" smtClean="0">
                <a:solidFill>
                  <a:schemeClr val="bg1">
                    <a:lumMod val="75000"/>
                  </a:schemeClr>
                </a:solidFill>
                <a:latin typeface="Titillium Web" pitchFamily="2" charset="0"/>
              </a:rPr>
              <a:t>© Copyright -Todos os Direitos Reservados. Propriedade da infotrust, proibida a reprodução total ou parcial</a:t>
            </a:r>
            <a:endParaRPr lang="pt-PT" sz="700" b="0" dirty="0">
              <a:solidFill>
                <a:schemeClr val="bg1">
                  <a:lumMod val="75000"/>
                </a:schemeClr>
              </a:solidFill>
              <a:latin typeface="Titillium Web" pitchFamily="2" charset="0"/>
            </a:endParaRPr>
          </a:p>
        </p:txBody>
      </p:sp>
      <p:sp>
        <p:nvSpPr>
          <p:cNvPr id="20" name="Rectangle 19"/>
          <p:cNvSpPr/>
          <p:nvPr userDrawn="1"/>
        </p:nvSpPr>
        <p:spPr>
          <a:xfrm>
            <a:off x="676" y="825558"/>
            <a:ext cx="2987148" cy="10800"/>
          </a:xfrm>
          <a:prstGeom prst="rect">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rgbClr val="006CB1"/>
              </a:solidFill>
            </a:endParaRPr>
          </a:p>
        </p:txBody>
      </p:sp>
    </p:spTree>
    <p:extLst>
      <p:ext uri="{BB962C8B-B14F-4D97-AF65-F5344CB8AC3E}">
        <p14:creationId xmlns:p14="http://schemas.microsoft.com/office/powerpoint/2010/main" val="17296504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239037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685" r:id="rId3"/>
    <p:sldLayoutId id="2147483698" r:id="rId4"/>
    <p:sldLayoutId id="2147483686" r:id="rId5"/>
    <p:sldLayoutId id="2147483687" r:id="rId6"/>
    <p:sldLayoutId id="2147483688" r:id="rId7"/>
    <p:sldLayoutId id="2147483689" r:id="rId8"/>
    <p:sldLayoutId id="2147483696" r:id="rId9"/>
    <p:sldLayoutId id="2147483692" r:id="rId10"/>
    <p:sldLayoutId id="2147483691" r:id="rId11"/>
    <p:sldLayoutId id="2147483690" r:id="rId12"/>
    <p:sldLayoutId id="2147483697" r:id="rId13"/>
    <p:sldLayoutId id="2147483693" r:id="rId14"/>
    <p:sldLayoutId id="2147483694" r:id="rId15"/>
    <p:sldLayoutId id="2147483701" r:id="rId16"/>
    <p:sldLayoutId id="2147483704" r:id="rId17"/>
    <p:sldLayoutId id="2147483703" r:id="rId18"/>
    <p:sldLayoutId id="2147483702" r:id="rId19"/>
    <p:sldLayoutId id="2147483695" r:id="rId20"/>
  </p:sldLayoutIdLst>
  <p:timing>
    <p:tnLst>
      <p:par>
        <p:cTn id="1" dur="indefinite" restart="never" nodeType="tmRoot"/>
      </p:par>
    </p:tnLst>
  </p:timing>
  <p:txStyles>
    <p:titleStyle>
      <a:lvl1pPr algn="ctr" defTabSz="914264" rtl="0" eaLnBrk="1" latinLnBrk="0" hangingPunct="1">
        <a:spcBef>
          <a:spcPct val="0"/>
        </a:spcBef>
        <a:buNone/>
        <a:defRPr sz="4400" kern="1200">
          <a:solidFill>
            <a:schemeClr val="tx1"/>
          </a:solidFill>
          <a:latin typeface="+mj-lt"/>
          <a:ea typeface="+mj-ea"/>
          <a:cs typeface="+mj-cs"/>
        </a:defRPr>
      </a:lvl1pPr>
    </p:titleStyle>
    <p:bodyStyle>
      <a:lvl1pPr marL="342849" indent="-342849" algn="l" defTabSz="91426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39" indent="-285707" algn="l" defTabSz="91426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30" indent="-228566" algn="l" defTabSz="91426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61" indent="-228566" algn="l" defTabSz="91426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093" indent="-228566" algn="l" defTabSz="91426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25" indent="-228566" algn="l" defTabSz="91426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57" indent="-228566" algn="l" defTabSz="91426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89" indent="-228566" algn="l" defTabSz="91426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20" indent="-228566" algn="l" defTabSz="91426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264" rtl="0" eaLnBrk="1" latinLnBrk="0" hangingPunct="1">
        <a:defRPr sz="1800" kern="1200">
          <a:solidFill>
            <a:schemeClr val="tx1"/>
          </a:solidFill>
          <a:latin typeface="+mn-lt"/>
          <a:ea typeface="+mn-ea"/>
          <a:cs typeface="+mn-cs"/>
        </a:defRPr>
      </a:lvl1pPr>
      <a:lvl2pPr marL="457132" algn="l" defTabSz="914264" rtl="0" eaLnBrk="1" latinLnBrk="0" hangingPunct="1">
        <a:defRPr sz="1800" kern="1200">
          <a:solidFill>
            <a:schemeClr val="tx1"/>
          </a:solidFill>
          <a:latin typeface="+mn-lt"/>
          <a:ea typeface="+mn-ea"/>
          <a:cs typeface="+mn-cs"/>
        </a:defRPr>
      </a:lvl2pPr>
      <a:lvl3pPr marL="914264" algn="l" defTabSz="914264" rtl="0" eaLnBrk="1" latinLnBrk="0" hangingPunct="1">
        <a:defRPr sz="1800" kern="1200">
          <a:solidFill>
            <a:schemeClr val="tx1"/>
          </a:solidFill>
          <a:latin typeface="+mn-lt"/>
          <a:ea typeface="+mn-ea"/>
          <a:cs typeface="+mn-cs"/>
        </a:defRPr>
      </a:lvl3pPr>
      <a:lvl4pPr marL="1371395" algn="l" defTabSz="914264" rtl="0" eaLnBrk="1" latinLnBrk="0" hangingPunct="1">
        <a:defRPr sz="1800" kern="1200">
          <a:solidFill>
            <a:schemeClr val="tx1"/>
          </a:solidFill>
          <a:latin typeface="+mn-lt"/>
          <a:ea typeface="+mn-ea"/>
          <a:cs typeface="+mn-cs"/>
        </a:defRPr>
      </a:lvl4pPr>
      <a:lvl5pPr marL="1828527" algn="l" defTabSz="914264" rtl="0" eaLnBrk="1" latinLnBrk="0" hangingPunct="1">
        <a:defRPr sz="1800" kern="1200">
          <a:solidFill>
            <a:schemeClr val="tx1"/>
          </a:solidFill>
          <a:latin typeface="+mn-lt"/>
          <a:ea typeface="+mn-ea"/>
          <a:cs typeface="+mn-cs"/>
        </a:defRPr>
      </a:lvl5pPr>
      <a:lvl6pPr marL="2285659" algn="l" defTabSz="914264" rtl="0" eaLnBrk="1" latinLnBrk="0" hangingPunct="1">
        <a:defRPr sz="1800" kern="1200">
          <a:solidFill>
            <a:schemeClr val="tx1"/>
          </a:solidFill>
          <a:latin typeface="+mn-lt"/>
          <a:ea typeface="+mn-ea"/>
          <a:cs typeface="+mn-cs"/>
        </a:defRPr>
      </a:lvl6pPr>
      <a:lvl7pPr marL="2742791" algn="l" defTabSz="914264" rtl="0" eaLnBrk="1" latinLnBrk="0" hangingPunct="1">
        <a:defRPr sz="1800" kern="1200">
          <a:solidFill>
            <a:schemeClr val="tx1"/>
          </a:solidFill>
          <a:latin typeface="+mn-lt"/>
          <a:ea typeface="+mn-ea"/>
          <a:cs typeface="+mn-cs"/>
        </a:defRPr>
      </a:lvl7pPr>
      <a:lvl8pPr marL="3199923" algn="l" defTabSz="914264" rtl="0" eaLnBrk="1" latinLnBrk="0" hangingPunct="1">
        <a:defRPr sz="1800" kern="1200">
          <a:solidFill>
            <a:schemeClr val="tx1"/>
          </a:solidFill>
          <a:latin typeface="+mn-lt"/>
          <a:ea typeface="+mn-ea"/>
          <a:cs typeface="+mn-cs"/>
        </a:defRPr>
      </a:lvl8pPr>
      <a:lvl9pPr marL="3657054" algn="l" defTabSz="91426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hyperlink" Target="mailto:geral@infotrust.pt" TargetMode="External"/><Relationship Id="rId2" Type="http://schemas.openxmlformats.org/officeDocument/2006/relationships/image" Target="../media/image86.png"/><Relationship Id="rId1" Type="http://schemas.openxmlformats.org/officeDocument/2006/relationships/slideLayout" Target="../slideLayouts/slideLayout15.xml"/><Relationship Id="rId4" Type="http://schemas.openxmlformats.org/officeDocument/2006/relationships/hyperlink" Target="mailto:geral@infotrust.pt?subject=Subscrever%20Observat&#243;ri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oleObject" Target="file:///\\alfa\geral\INFOTRUST\it_observatorio\observatorio_constituicoes\obs_constituicoes.xlsx!A&#231;&#245;es_mensal_acumulado!Acum_Anual" TargetMode="External"/><Relationship Id="rId13" Type="http://schemas.openxmlformats.org/officeDocument/2006/relationships/image" Target="../media/image17.emf"/><Relationship Id="rId3" Type="http://schemas.openxmlformats.org/officeDocument/2006/relationships/package" Target="../embeddings/Folha_de_C_lculo_do_Microsoft_Excel1.xlsx"/><Relationship Id="rId7" Type="http://schemas.openxmlformats.org/officeDocument/2006/relationships/image" Target="../media/image14.emf"/><Relationship Id="rId12" Type="http://schemas.openxmlformats.org/officeDocument/2006/relationships/oleObject" Target="file:///\\alfa\geral\INFOTRUST\it_observatorio\observatorio_constituicoes\obs_constituicoes.xlsx!A&#231;&#245;es_mensal_acumulado!Acum_anual_perc" TargetMode="External"/><Relationship Id="rId17" Type="http://schemas.openxmlformats.org/officeDocument/2006/relationships/image" Target="../media/image19.emf"/><Relationship Id="rId2" Type="http://schemas.openxmlformats.org/officeDocument/2006/relationships/slideLayout" Target="../slideLayouts/slideLayout17.xml"/><Relationship Id="rId16" Type="http://schemas.openxmlformats.org/officeDocument/2006/relationships/package" Target="../embeddings/Folha_de_C_lculo_do_Microsoft_Excel2.xlsx"/><Relationship Id="rId1" Type="http://schemas.openxmlformats.org/officeDocument/2006/relationships/vmlDrawing" Target="../drawings/vmlDrawing1.vml"/><Relationship Id="rId6" Type="http://schemas.openxmlformats.org/officeDocument/2006/relationships/oleObject" Target="file:///\\alfa\geral\INFOTRUST\it_observatorio\observatorio_constituicoes\obs_constituicoes.xlsx!A&#231;&#245;es_mensal_acumulado!Acum_mensal" TargetMode="External"/><Relationship Id="rId11" Type="http://schemas.openxmlformats.org/officeDocument/2006/relationships/image" Target="../media/image16.emf"/><Relationship Id="rId5" Type="http://schemas.openxmlformats.org/officeDocument/2006/relationships/image" Target="../media/image20.png"/><Relationship Id="rId15" Type="http://schemas.openxmlformats.org/officeDocument/2006/relationships/image" Target="../media/image18.emf"/><Relationship Id="rId10" Type="http://schemas.openxmlformats.org/officeDocument/2006/relationships/oleObject" Target="file:///\\alfa\geral\INFOTRUST\it_observatorio\observatorio_constituicoes\obs_constituicoes.xlsx!A&#231;&#245;es_mensal_acumulado!Acum_mensal_perc" TargetMode="External"/><Relationship Id="rId4" Type="http://schemas.openxmlformats.org/officeDocument/2006/relationships/image" Target="../media/image13.emf"/><Relationship Id="rId9" Type="http://schemas.openxmlformats.org/officeDocument/2006/relationships/image" Target="../media/image15.emf"/><Relationship Id="rId14" Type="http://schemas.openxmlformats.org/officeDocument/2006/relationships/oleObject" Target="file:///\\alfa\geral\INFOTRUST\it_observatorio\observatorio_constituicoes\obs_constituicoes.xlsx!A&#231;&#245;es_mensal_acumulado!%5bobs_constituicoes.xlsx%5dA&#231;&#245;es_mensal_acumulado%20Chart%205" TargetMode="External"/></Relationships>
</file>

<file path=ppt/slides/_rels/slide4.xml.rels><?xml version="1.0" encoding="UTF-8" standalone="yes"?>
<Relationships xmlns="http://schemas.openxmlformats.org/package/2006/relationships"><Relationship Id="rId8" Type="http://schemas.openxmlformats.org/officeDocument/2006/relationships/oleObject" Target="file:///\\alfa\geral\INFOTRUST\it_observatorio\observatorio_constituicoes\obs_constituicoes.xlsx!A&#231;&#245;es_evolu&#231;&#227;o_mensal!Ano_2" TargetMode="External"/><Relationship Id="rId13" Type="http://schemas.openxmlformats.org/officeDocument/2006/relationships/image" Target="../media/image25.emf"/><Relationship Id="rId3" Type="http://schemas.openxmlformats.org/officeDocument/2006/relationships/image" Target="../media/image20.png"/><Relationship Id="rId7" Type="http://schemas.openxmlformats.org/officeDocument/2006/relationships/image" Target="../media/image22.emf"/><Relationship Id="rId12" Type="http://schemas.openxmlformats.org/officeDocument/2006/relationships/oleObject" Target="file:///\\alfa\geral\INFOTRUST\it_observatorio\observatorio_constituicoes\obs_constituicoes.xlsx!A&#231;&#245;es_evolu&#231;&#227;o_mensal!Ano_0" TargetMode="External"/><Relationship Id="rId2" Type="http://schemas.openxmlformats.org/officeDocument/2006/relationships/slideLayout" Target="../slideLayouts/slideLayout17.xml"/><Relationship Id="rId1" Type="http://schemas.openxmlformats.org/officeDocument/2006/relationships/vmlDrawing" Target="../drawings/vmlDrawing2.vml"/><Relationship Id="rId6" Type="http://schemas.openxmlformats.org/officeDocument/2006/relationships/oleObject" Target="file:///\\alfa\geral\INFOTRUST\it_observatorio\observatorio_constituicoes\obs_constituicoes.xlsx!A&#231;&#245;es_evolu&#231;&#227;o_mensal!Evol_Ano1" TargetMode="External"/><Relationship Id="rId11" Type="http://schemas.openxmlformats.org/officeDocument/2006/relationships/image" Target="../media/image24.emf"/><Relationship Id="rId5" Type="http://schemas.openxmlformats.org/officeDocument/2006/relationships/image" Target="../media/image21.emf"/><Relationship Id="rId15" Type="http://schemas.openxmlformats.org/officeDocument/2006/relationships/image" Target="../media/image26.emf"/><Relationship Id="rId10" Type="http://schemas.openxmlformats.org/officeDocument/2006/relationships/oleObject" Target="file:///\\alfa\geral\INFOTRUST\it_observatorio\observatorio_constituicoes\obs_constituicoes.xlsx!A&#231;&#245;es_evolu&#231;&#227;o_mensal!Ano_1" TargetMode="External"/><Relationship Id="rId4" Type="http://schemas.openxmlformats.org/officeDocument/2006/relationships/oleObject" Target="file:///\\alfa\geral\INFOTRUST\it_observatorio\observatorio_constituicoes\obs_constituicoes.xlsx!A&#231;&#245;es_evolu&#231;&#227;o_mensal!Evol_Ano2" TargetMode="External"/><Relationship Id="rId9" Type="http://schemas.openxmlformats.org/officeDocument/2006/relationships/image" Target="../media/image23.emf"/><Relationship Id="rId14" Type="http://schemas.openxmlformats.org/officeDocument/2006/relationships/oleObject" Target="file:///\\alfa\geral\INFOTRUST\it_observatorio\observatorio_constituicoes\obs_constituicoes.xlsx!A&#231;&#245;es_evolu&#231;&#227;o_mensal!%5bobs_constituicoes.xlsx%5dA&#231;&#245;es_evolu&#231;&#227;o_mensal%20Chart%204" TargetMode="External"/></Relationships>
</file>

<file path=ppt/slides/_rels/slide5.xml.rels><?xml version="1.0" encoding="UTF-8" standalone="yes"?>
<Relationships xmlns="http://schemas.openxmlformats.org/package/2006/relationships"><Relationship Id="rId8" Type="http://schemas.openxmlformats.org/officeDocument/2006/relationships/package" Target="../embeddings/Folha_de_C_lculo_do_Microsoft_Excel4.xlsx"/><Relationship Id="rId3" Type="http://schemas.openxmlformats.org/officeDocument/2006/relationships/oleObject" Target="file:///\\alfa\geral\INFOTRUST\it_observatorio\observatorio_constituicoes\obs_constituicoes.xlsx!A&#231;&#245;es_comparativo%20geografico!Tabela_Geografica" TargetMode="External"/><Relationship Id="rId7" Type="http://schemas.openxmlformats.org/officeDocument/2006/relationships/image" Target="../media/image28.emf"/><Relationship Id="rId2" Type="http://schemas.openxmlformats.org/officeDocument/2006/relationships/slideLayout" Target="../slideLayouts/slideLayout17.xml"/><Relationship Id="rId1" Type="http://schemas.openxmlformats.org/officeDocument/2006/relationships/vmlDrawing" Target="../drawings/vmlDrawing3.vml"/><Relationship Id="rId6" Type="http://schemas.openxmlformats.org/officeDocument/2006/relationships/package" Target="../embeddings/Folha_de_C_lculo_do_Microsoft_Excel3.xlsx"/><Relationship Id="rId5" Type="http://schemas.openxmlformats.org/officeDocument/2006/relationships/image" Target="../media/image20.png"/><Relationship Id="rId4" Type="http://schemas.openxmlformats.org/officeDocument/2006/relationships/image" Target="../media/image27.emf"/><Relationship Id="rId9" Type="http://schemas.openxmlformats.org/officeDocument/2006/relationships/image" Target="../media/image29.emf"/></Relationships>
</file>

<file path=ppt/slides/_rels/slide6.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30.emf"/><Relationship Id="rId18" Type="http://schemas.openxmlformats.org/officeDocument/2006/relationships/oleObject" Target="file:///\\alfa\geral\INFOTRUST\it_observatorio\observatorio_constituicoes\obs_constituicoes.xlsx!A&#231;&#245;es_Comparativo%20setorial!Sector_02_anual" TargetMode="External"/><Relationship Id="rId26" Type="http://schemas.openxmlformats.org/officeDocument/2006/relationships/oleObject" Target="file:///\\alfa\geral\INFOTRUST\it_observatorio\observatorio_constituicoes\obs_constituicoes.xlsx!A&#231;&#245;es_Comparativo%20setorial!Sector_04_anual" TargetMode="External"/><Relationship Id="rId39" Type="http://schemas.openxmlformats.org/officeDocument/2006/relationships/image" Target="../media/image43.emf"/><Relationship Id="rId3" Type="http://schemas.openxmlformats.org/officeDocument/2006/relationships/image" Target="../media/image49.png"/><Relationship Id="rId21" Type="http://schemas.openxmlformats.org/officeDocument/2006/relationships/image" Target="../media/image34.emf"/><Relationship Id="rId34" Type="http://schemas.openxmlformats.org/officeDocument/2006/relationships/oleObject" Target="file:///\\alfa\geral\INFOTRUST\it_observatorio\observatorio_constituicoes\obs_constituicoes.xlsx!A&#231;&#245;es_Comparativo%20setorial!Sector_06_anual" TargetMode="External"/><Relationship Id="rId42" Type="http://schemas.openxmlformats.org/officeDocument/2006/relationships/oleObject" Target="file:///\\alfa\geral\INFOTRUST\it_observatorio\observatorio_constituicoes\obs_constituicoes.xlsx!A&#231;&#245;es_Comparativo%20setorial!Sector_08_anual" TargetMode="External"/><Relationship Id="rId47" Type="http://schemas.openxmlformats.org/officeDocument/2006/relationships/image" Target="../media/image47.emf"/><Relationship Id="rId7" Type="http://schemas.openxmlformats.org/officeDocument/2006/relationships/image" Target="../media/image53.png"/><Relationship Id="rId12" Type="http://schemas.openxmlformats.org/officeDocument/2006/relationships/oleObject" Target="file:///\\alfa\geral\INFOTRUST\it_observatorio\observatorio_constituicoes\obs_constituicoes.xlsx!A&#231;&#245;es_Comparativo%20setorial!Sector_01_mensal" TargetMode="External"/><Relationship Id="rId17" Type="http://schemas.openxmlformats.org/officeDocument/2006/relationships/image" Target="../media/image32.emf"/><Relationship Id="rId25" Type="http://schemas.openxmlformats.org/officeDocument/2006/relationships/image" Target="../media/image36.emf"/><Relationship Id="rId33" Type="http://schemas.openxmlformats.org/officeDocument/2006/relationships/image" Target="../media/image40.emf"/><Relationship Id="rId38" Type="http://schemas.openxmlformats.org/officeDocument/2006/relationships/oleObject" Target="file:///\\alfa\geral\INFOTRUST\it_observatorio\observatorio_constituicoes\obs_constituicoes.xlsx!A&#231;&#245;es_Comparativo%20setorial!Sector_07_anual" TargetMode="External"/><Relationship Id="rId46" Type="http://schemas.openxmlformats.org/officeDocument/2006/relationships/oleObject" Target="file:///\\alfa\geral\INFOTRUST\it_observatorio\observatorio_constituicoes\obs_constituicoes.xlsx!A&#231;&#245;es_Comparativo%20setorial!Sectores_Anos" TargetMode="External"/><Relationship Id="rId2" Type="http://schemas.openxmlformats.org/officeDocument/2006/relationships/slideLayout" Target="../slideLayouts/slideLayout16.xml"/><Relationship Id="rId16" Type="http://schemas.openxmlformats.org/officeDocument/2006/relationships/oleObject" Target="file:///\\alfa\geral\INFOTRUST\it_observatorio\observatorio_constituicoes\obs_constituicoes.xlsx!A&#231;&#245;es_Comparativo%20setorial!Sector_02_mensal" TargetMode="External"/><Relationship Id="rId20" Type="http://schemas.openxmlformats.org/officeDocument/2006/relationships/oleObject" Target="file:///\\alfa\geral\INFOTRUST\it_observatorio\observatorio_constituicoes\obs_constituicoes.xlsx!A&#231;&#245;es_Comparativo%20setorial!Sector_03_mensal" TargetMode="External"/><Relationship Id="rId29" Type="http://schemas.openxmlformats.org/officeDocument/2006/relationships/image" Target="../media/image38.emf"/><Relationship Id="rId41" Type="http://schemas.openxmlformats.org/officeDocument/2006/relationships/image" Target="../media/image44.emf"/><Relationship Id="rId1" Type="http://schemas.openxmlformats.org/officeDocument/2006/relationships/vmlDrawing" Target="../drawings/vmlDrawing4.vml"/><Relationship Id="rId6" Type="http://schemas.openxmlformats.org/officeDocument/2006/relationships/image" Target="../media/image52.png"/><Relationship Id="rId11" Type="http://schemas.openxmlformats.org/officeDocument/2006/relationships/image" Target="../media/image20.png"/><Relationship Id="rId24" Type="http://schemas.openxmlformats.org/officeDocument/2006/relationships/oleObject" Target="file:///\\alfa\geral\INFOTRUST\it_observatorio\observatorio_constituicoes\obs_constituicoes.xlsx!A&#231;&#245;es_Comparativo%20setorial!Sector_04_mensal" TargetMode="External"/><Relationship Id="rId32" Type="http://schemas.openxmlformats.org/officeDocument/2006/relationships/oleObject" Target="file:///\\alfa\geral\INFOTRUST\it_observatorio\observatorio_constituicoes\obs_constituicoes.xlsx!A&#231;&#245;es_Comparativo%20setorial!Sector_06_mensal" TargetMode="External"/><Relationship Id="rId37" Type="http://schemas.openxmlformats.org/officeDocument/2006/relationships/image" Target="../media/image42.emf"/><Relationship Id="rId40" Type="http://schemas.openxmlformats.org/officeDocument/2006/relationships/oleObject" Target="file:///\\alfa\geral\INFOTRUST\it_observatorio\observatorio_constituicoes\obs_constituicoes.xlsx!A&#231;&#245;es_Comparativo%20setorial!Sector_08_mensal" TargetMode="External"/><Relationship Id="rId45" Type="http://schemas.openxmlformats.org/officeDocument/2006/relationships/image" Target="../media/image46.emf"/><Relationship Id="rId5" Type="http://schemas.openxmlformats.org/officeDocument/2006/relationships/image" Target="../media/image51.png"/><Relationship Id="rId15" Type="http://schemas.openxmlformats.org/officeDocument/2006/relationships/image" Target="../media/image31.emf"/><Relationship Id="rId23" Type="http://schemas.openxmlformats.org/officeDocument/2006/relationships/image" Target="../media/image35.emf"/><Relationship Id="rId28" Type="http://schemas.openxmlformats.org/officeDocument/2006/relationships/oleObject" Target="file:///\\alfa\geral\INFOTRUST\it_observatorio\observatorio_constituicoes\obs_constituicoes.xlsx!A&#231;&#245;es_Comparativo%20setorial!Sector_05_mensal" TargetMode="External"/><Relationship Id="rId36" Type="http://schemas.openxmlformats.org/officeDocument/2006/relationships/oleObject" Target="file:///\\alfa\geral\INFOTRUST\it_observatorio\observatorio_constituicoes\obs_constituicoes.xlsx!A&#231;&#245;es_Comparativo%20setorial!Sector_07_mensal" TargetMode="External"/><Relationship Id="rId10" Type="http://schemas.openxmlformats.org/officeDocument/2006/relationships/image" Target="../media/image56.png"/><Relationship Id="rId19" Type="http://schemas.openxmlformats.org/officeDocument/2006/relationships/image" Target="../media/image33.emf"/><Relationship Id="rId31" Type="http://schemas.openxmlformats.org/officeDocument/2006/relationships/image" Target="../media/image39.emf"/><Relationship Id="rId44" Type="http://schemas.openxmlformats.org/officeDocument/2006/relationships/oleObject" Target="file:///\\alfa\geral\INFOTRUST\it_observatorio\observatorio_constituicoes\obs_constituicoes.xlsx!A&#231;&#245;es_Comparativo%20setorial!Sectores_Meses" TargetMode="External"/><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oleObject" Target="file:///\\alfa\geral\INFOTRUST\it_observatorio\observatorio_constituicoes\obs_constituicoes.xlsx!A&#231;&#245;es_Comparativo%20setorial!Sector_01_anual" TargetMode="External"/><Relationship Id="rId22" Type="http://schemas.openxmlformats.org/officeDocument/2006/relationships/oleObject" Target="file:///\\alfa\geral\INFOTRUST\it_observatorio\observatorio_constituicoes\obs_constituicoes.xlsx!A&#231;&#245;es_Comparativo%20setorial!Sector_03_anual" TargetMode="External"/><Relationship Id="rId27" Type="http://schemas.openxmlformats.org/officeDocument/2006/relationships/image" Target="../media/image37.emf"/><Relationship Id="rId30" Type="http://schemas.openxmlformats.org/officeDocument/2006/relationships/oleObject" Target="file:///\\alfa\geral\INFOTRUST\it_observatorio\observatorio_constituicoes\obs_constituicoes.xlsx!A&#231;&#245;es_Comparativo%20setorial!Sector_05_anual" TargetMode="External"/><Relationship Id="rId35" Type="http://schemas.openxmlformats.org/officeDocument/2006/relationships/image" Target="../media/image41.emf"/><Relationship Id="rId43" Type="http://schemas.openxmlformats.org/officeDocument/2006/relationships/image" Target="../media/image45.emf"/><Relationship Id="rId48" Type="http://schemas.openxmlformats.org/officeDocument/2006/relationships/image" Target="../media/image48.emf"/></Relationships>
</file>

<file path=ppt/slides/_rels/slide7.xml.rels><?xml version="1.0" encoding="UTF-8" standalone="yes"?>
<Relationships xmlns="http://schemas.openxmlformats.org/package/2006/relationships"><Relationship Id="rId13" Type="http://schemas.openxmlformats.org/officeDocument/2006/relationships/oleObject" Target="file:///\\alfa\geral\INFOTRUST\it_observatorio\observatorio_constituicoes\obs_constituicoes.xlsx!A&#231;&#245;es_Comparativo%20setorial!Sector_09_mensal" TargetMode="External"/><Relationship Id="rId18" Type="http://schemas.openxmlformats.org/officeDocument/2006/relationships/image" Target="../media/image59.emf"/><Relationship Id="rId26" Type="http://schemas.openxmlformats.org/officeDocument/2006/relationships/image" Target="../media/image63.emf"/><Relationship Id="rId39" Type="http://schemas.openxmlformats.org/officeDocument/2006/relationships/oleObject" Target="file:///\\alfa\geral\INFOTRUST\it_observatorio\observatorio_constituicoes\obs_constituicoes.xlsx!A&#231;&#245;es_Comparativo%20setorial!Sector_15_anual" TargetMode="External"/><Relationship Id="rId3" Type="http://schemas.openxmlformats.org/officeDocument/2006/relationships/notesSlide" Target="../notesSlides/notesSlide2.xml"/><Relationship Id="rId21" Type="http://schemas.openxmlformats.org/officeDocument/2006/relationships/package" Target="../embeddings/Folha_de_C_lculo_do_Microsoft_Excel5.xlsx"/><Relationship Id="rId34" Type="http://schemas.openxmlformats.org/officeDocument/2006/relationships/image" Target="../media/image67.emf"/><Relationship Id="rId42" Type="http://schemas.openxmlformats.org/officeDocument/2006/relationships/image" Target="../media/image71.emf"/><Relationship Id="rId47" Type="http://schemas.openxmlformats.org/officeDocument/2006/relationships/oleObject" Target="file:///\\alfa\geral\INFOTRUST\it_observatorio\observatorio_constituicoes\obs_constituicoes.xlsx!A&#231;&#245;es_Comparativo%20setorial!Sectores_Anos" TargetMode="External"/><Relationship Id="rId50" Type="http://schemas.openxmlformats.org/officeDocument/2006/relationships/package" Target="../embeddings/Folha_de_C_lculo_do_Microsoft_Excel6.xlsx"/><Relationship Id="rId7" Type="http://schemas.openxmlformats.org/officeDocument/2006/relationships/image" Target="../media/image78.png"/><Relationship Id="rId12" Type="http://schemas.openxmlformats.org/officeDocument/2006/relationships/image" Target="../media/image83.png"/><Relationship Id="rId17" Type="http://schemas.openxmlformats.org/officeDocument/2006/relationships/oleObject" Target="file:///\\alfa\geral\INFOTRUST\it_observatorio\observatorio_constituicoes\obs_constituicoes.xlsx!A&#231;&#245;es_Comparativo%20setorial!Sector_10_mensal" TargetMode="External"/><Relationship Id="rId25" Type="http://schemas.openxmlformats.org/officeDocument/2006/relationships/oleObject" Target="file:///\\alfa\geral\INFOTRUST\it_observatorio\observatorio_constituicoes\obs_constituicoes.xlsx!A&#231;&#245;es_Comparativo%20setorial!Sector_12_mensal" TargetMode="External"/><Relationship Id="rId33" Type="http://schemas.openxmlformats.org/officeDocument/2006/relationships/oleObject" Target="file:///\\alfa\geral\INFOTRUST\it_observatorio\observatorio_constituicoes\obs_constituicoes.xlsx!A&#231;&#245;es_Comparativo%20setorial!Sector_14_mensal" TargetMode="External"/><Relationship Id="rId38" Type="http://schemas.openxmlformats.org/officeDocument/2006/relationships/image" Target="../media/image69.emf"/><Relationship Id="rId46" Type="http://schemas.openxmlformats.org/officeDocument/2006/relationships/image" Target="../media/image46.emf"/><Relationship Id="rId2" Type="http://schemas.openxmlformats.org/officeDocument/2006/relationships/slideLayout" Target="../slideLayouts/slideLayout16.xml"/><Relationship Id="rId16" Type="http://schemas.openxmlformats.org/officeDocument/2006/relationships/image" Target="../media/image58.emf"/><Relationship Id="rId20" Type="http://schemas.openxmlformats.org/officeDocument/2006/relationships/image" Target="../media/image60.emf"/><Relationship Id="rId29" Type="http://schemas.openxmlformats.org/officeDocument/2006/relationships/oleObject" Target="file:///\\alfa\geral\INFOTRUST\it_observatorio\observatorio_constituicoes\obs_constituicoes.xlsx!A&#231;&#245;es_Comparativo%20setorial!Sector_13_mensal" TargetMode="External"/><Relationship Id="rId41" Type="http://schemas.openxmlformats.org/officeDocument/2006/relationships/oleObject" Target="file:///\\alfa\geral\INFOTRUST\it_observatorio\observatorio_constituicoes\obs_constituicoes.xlsx!A&#231;&#245;es_Comparativo%20setorial!Sector_16_mensal" TargetMode="External"/><Relationship Id="rId1" Type="http://schemas.openxmlformats.org/officeDocument/2006/relationships/vmlDrawing" Target="../drawings/vmlDrawing5.vml"/><Relationship Id="rId6" Type="http://schemas.openxmlformats.org/officeDocument/2006/relationships/image" Target="../media/image77.png"/><Relationship Id="rId11" Type="http://schemas.openxmlformats.org/officeDocument/2006/relationships/image" Target="../media/image82.png"/><Relationship Id="rId24" Type="http://schemas.openxmlformats.org/officeDocument/2006/relationships/image" Target="../media/image62.emf"/><Relationship Id="rId32" Type="http://schemas.openxmlformats.org/officeDocument/2006/relationships/image" Target="../media/image66.emf"/><Relationship Id="rId37" Type="http://schemas.openxmlformats.org/officeDocument/2006/relationships/oleObject" Target="file:///\\alfa\geral\INFOTRUST\it_observatorio\observatorio_constituicoes\obs_constituicoes.xlsx!A&#231;&#245;es_Comparativo%20setorial!Sector_15_mensal" TargetMode="External"/><Relationship Id="rId40" Type="http://schemas.openxmlformats.org/officeDocument/2006/relationships/image" Target="../media/image70.emf"/><Relationship Id="rId45" Type="http://schemas.openxmlformats.org/officeDocument/2006/relationships/oleObject" Target="file:///\\alfa\geral\INFOTRUST\it_observatorio\observatorio_constituicoes\obs_constituicoes.xlsx!A&#231;&#245;es_Comparativo%20setorial!Sectores_Meses" TargetMode="External"/><Relationship Id="rId5" Type="http://schemas.openxmlformats.org/officeDocument/2006/relationships/image" Target="../media/image76.png"/><Relationship Id="rId15" Type="http://schemas.openxmlformats.org/officeDocument/2006/relationships/oleObject" Target="file:///\\alfa\geral\INFOTRUST\it_observatorio\observatorio_constituicoes\obs_constituicoes.xlsx!A&#231;&#245;es_Comparativo%20setorial!Sector_09_anual" TargetMode="External"/><Relationship Id="rId23" Type="http://schemas.openxmlformats.org/officeDocument/2006/relationships/oleObject" Target="file:///\\alfa\geral\INFOTRUST\it_observatorio\observatorio_constituicoes\obs_constituicoes.xlsx!A&#231;&#245;es_Comparativo%20setorial!Sector_11_anual" TargetMode="External"/><Relationship Id="rId28" Type="http://schemas.openxmlformats.org/officeDocument/2006/relationships/image" Target="../media/image64.emf"/><Relationship Id="rId36" Type="http://schemas.openxmlformats.org/officeDocument/2006/relationships/image" Target="../media/image68.emf"/><Relationship Id="rId49" Type="http://schemas.openxmlformats.org/officeDocument/2006/relationships/image" Target="../media/image74.emf"/><Relationship Id="rId10" Type="http://schemas.openxmlformats.org/officeDocument/2006/relationships/image" Target="../media/image81.png"/><Relationship Id="rId19" Type="http://schemas.openxmlformats.org/officeDocument/2006/relationships/oleObject" Target="file:///\\alfa\geral\INFOTRUST\it_observatorio\observatorio_constituicoes\obs_constituicoes.xlsx!A&#231;&#245;es_Comparativo%20setorial!Sector_10_anual" TargetMode="External"/><Relationship Id="rId31" Type="http://schemas.openxmlformats.org/officeDocument/2006/relationships/oleObject" Target="file:///\\alfa\geral\INFOTRUST\it_observatorio\observatorio_constituicoes\obs_constituicoes.xlsx!A&#231;&#245;es_Comparativo%20setorial!Sector_13_anual" TargetMode="External"/><Relationship Id="rId44" Type="http://schemas.openxmlformats.org/officeDocument/2006/relationships/image" Target="../media/image72.emf"/><Relationship Id="rId4" Type="http://schemas.openxmlformats.org/officeDocument/2006/relationships/image" Target="../media/image20.png"/><Relationship Id="rId9" Type="http://schemas.openxmlformats.org/officeDocument/2006/relationships/image" Target="../media/image80.png"/><Relationship Id="rId14" Type="http://schemas.openxmlformats.org/officeDocument/2006/relationships/image" Target="../media/image57.emf"/><Relationship Id="rId22" Type="http://schemas.openxmlformats.org/officeDocument/2006/relationships/image" Target="../media/image61.emf"/><Relationship Id="rId27" Type="http://schemas.openxmlformats.org/officeDocument/2006/relationships/oleObject" Target="file:///\\alfa\geral\INFOTRUST\it_observatorio\observatorio_constituicoes\obs_constituicoes.xlsx!A&#231;&#245;es_Comparativo%20setorial!Sector_12_anual" TargetMode="External"/><Relationship Id="rId30" Type="http://schemas.openxmlformats.org/officeDocument/2006/relationships/image" Target="../media/image65.emf"/><Relationship Id="rId35" Type="http://schemas.openxmlformats.org/officeDocument/2006/relationships/oleObject" Target="file:///\\alfa\geral\INFOTRUST\it_observatorio\observatorio_constituicoes\obs_constituicoes.xlsx!A&#231;&#245;es_Comparativo%20setorial!Sector_14_anual" TargetMode="External"/><Relationship Id="rId43" Type="http://schemas.openxmlformats.org/officeDocument/2006/relationships/oleObject" Target="file:///\\alfa\geral\INFOTRUST\it_observatorio\observatorio_constituicoes\obs_constituicoes.xlsx!A&#231;&#245;es_Comparativo%20setorial!Sector_16_anual" TargetMode="External"/><Relationship Id="rId48" Type="http://schemas.openxmlformats.org/officeDocument/2006/relationships/image" Target="../media/image73.emf"/><Relationship Id="rId8" Type="http://schemas.openxmlformats.org/officeDocument/2006/relationships/image" Target="../media/image79.png"/><Relationship Id="rId51" Type="http://schemas.openxmlformats.org/officeDocument/2006/relationships/image" Target="../media/image75.emf"/></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4.emf"/><Relationship Id="rId1" Type="http://schemas.openxmlformats.org/officeDocument/2006/relationships/slideLayout" Target="../slideLayouts/slideLayout17.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5.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6054639" y="1779662"/>
            <a:ext cx="2045753" cy="400110"/>
          </a:xfrm>
          <a:prstGeom prst="rect">
            <a:avLst/>
          </a:prstGeom>
          <a:noFill/>
        </p:spPr>
        <p:txBody>
          <a:bodyPr wrap="none" rtlCol="0">
            <a:spAutoFit/>
          </a:bodyPr>
          <a:lstStyle/>
          <a:p>
            <a:pPr algn="r"/>
            <a:r>
              <a:rPr lang="pt-PT" sz="2000" b="1" dirty="0">
                <a:solidFill>
                  <a:srgbClr val="004978"/>
                </a:solidFill>
                <a:latin typeface="Titillium Web" pitchFamily="2" charset="0"/>
              </a:rPr>
              <a:t>CONSTITUIÇÕES</a:t>
            </a:r>
          </a:p>
        </p:txBody>
      </p:sp>
    </p:spTree>
    <p:extLst>
      <p:ext uri="{BB962C8B-B14F-4D97-AF65-F5344CB8AC3E}">
        <p14:creationId xmlns:p14="http://schemas.microsoft.com/office/powerpoint/2010/main" val="12935604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59832" y="2222788"/>
            <a:ext cx="3024336" cy="697924"/>
          </a:xfrm>
          <a:prstGeom prst="rect">
            <a:avLst/>
          </a:prstGeom>
        </p:spPr>
      </p:pic>
      <p:sp>
        <p:nvSpPr>
          <p:cNvPr id="6" name="TextBox 5"/>
          <p:cNvSpPr txBox="1"/>
          <p:nvPr/>
        </p:nvSpPr>
        <p:spPr>
          <a:xfrm>
            <a:off x="7403119" y="555526"/>
            <a:ext cx="1314141" cy="507831"/>
          </a:xfrm>
          <a:prstGeom prst="rect">
            <a:avLst/>
          </a:prstGeom>
          <a:noFill/>
        </p:spPr>
        <p:txBody>
          <a:bodyPr wrap="none" lIns="0" tIns="0" rIns="0" bIns="0" rtlCol="0">
            <a:spAutoFit/>
          </a:bodyPr>
          <a:lstStyle/>
          <a:p>
            <a:pPr algn="r">
              <a:lnSpc>
                <a:spcPct val="150000"/>
              </a:lnSpc>
            </a:pPr>
            <a:r>
              <a:rPr lang="pt-PT" sz="1100" spc="40" dirty="0" smtClean="0">
                <a:solidFill>
                  <a:schemeClr val="bg1"/>
                </a:solidFill>
                <a:latin typeface="Titillium Web" pitchFamily="2" charset="0"/>
              </a:rPr>
              <a:t>(+351) 21 424 90 00</a:t>
            </a:r>
          </a:p>
          <a:p>
            <a:pPr algn="r">
              <a:lnSpc>
                <a:spcPct val="150000"/>
              </a:lnSpc>
            </a:pPr>
            <a:r>
              <a:rPr lang="pt-PT" sz="1100" b="1" spc="40" dirty="0" smtClean="0">
                <a:solidFill>
                  <a:schemeClr val="bg1"/>
                </a:solidFill>
                <a:latin typeface="Titillium Web" pitchFamily="2" charset="0"/>
                <a:hlinkClick r:id="rId3"/>
              </a:rPr>
              <a:t>geral@infotrust.pt</a:t>
            </a:r>
            <a:endParaRPr lang="pt-PT" sz="1100" b="1" spc="40" dirty="0">
              <a:solidFill>
                <a:schemeClr val="bg1"/>
              </a:solidFill>
              <a:latin typeface="Titillium Web" pitchFamily="2" charset="0"/>
            </a:endParaRPr>
          </a:p>
        </p:txBody>
      </p:sp>
      <p:sp>
        <p:nvSpPr>
          <p:cNvPr id="8" name="Rounded Rectangle 7">
            <a:hlinkClick r:id="rId4"/>
          </p:cNvPr>
          <p:cNvSpPr/>
          <p:nvPr/>
        </p:nvSpPr>
        <p:spPr>
          <a:xfrm>
            <a:off x="3603536" y="3441924"/>
            <a:ext cx="2233120" cy="497978"/>
          </a:xfrm>
          <a:prstGeom prst="roundRect">
            <a:avLst>
              <a:gd name="adj" fmla="val 50000"/>
            </a:avLst>
          </a:prstGeom>
          <a:solidFill>
            <a:srgbClr val="004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TextBox 6"/>
          <p:cNvSpPr txBox="1"/>
          <p:nvPr/>
        </p:nvSpPr>
        <p:spPr>
          <a:xfrm>
            <a:off x="3718059" y="3560108"/>
            <a:ext cx="2004075" cy="261610"/>
          </a:xfrm>
          <a:prstGeom prst="rect">
            <a:avLst/>
          </a:prstGeom>
          <a:noFill/>
        </p:spPr>
        <p:txBody>
          <a:bodyPr wrap="none" rtlCol="0">
            <a:spAutoFit/>
          </a:bodyPr>
          <a:lstStyle/>
          <a:p>
            <a:pPr algn="ctr"/>
            <a:r>
              <a:rPr lang="pt-PT" sz="1100" dirty="0" smtClean="0">
                <a:solidFill>
                  <a:schemeClr val="bg1"/>
                </a:solidFill>
                <a:latin typeface="Titillium Web" pitchFamily="2" charset="0"/>
              </a:rPr>
              <a:t>SUBSCREVER OBSERVATÓRIO</a:t>
            </a:r>
            <a:endParaRPr lang="pt-PT" sz="1100" dirty="0">
              <a:solidFill>
                <a:schemeClr val="bg1"/>
              </a:solidFill>
              <a:latin typeface="Titillium Web" pitchFamily="2" charset="0"/>
            </a:endParaRPr>
          </a:p>
        </p:txBody>
      </p:sp>
      <p:grpSp>
        <p:nvGrpSpPr>
          <p:cNvPr id="10" name="Group 9"/>
          <p:cNvGrpSpPr/>
          <p:nvPr/>
        </p:nvGrpSpPr>
        <p:grpSpPr>
          <a:xfrm>
            <a:off x="5789219" y="4662740"/>
            <a:ext cx="2938305" cy="267126"/>
            <a:chOff x="5789219" y="4665499"/>
            <a:chExt cx="2938305" cy="267126"/>
          </a:xfrm>
        </p:grpSpPr>
        <p:sp>
          <p:nvSpPr>
            <p:cNvPr id="11" name="TextBox 10"/>
            <p:cNvSpPr txBox="1"/>
            <p:nvPr/>
          </p:nvSpPr>
          <p:spPr>
            <a:xfrm>
              <a:off x="7842804" y="4665499"/>
              <a:ext cx="873636" cy="138499"/>
            </a:xfrm>
            <a:prstGeom prst="rect">
              <a:avLst/>
            </a:prstGeom>
            <a:noFill/>
          </p:spPr>
          <p:txBody>
            <a:bodyPr wrap="none" lIns="0" tIns="0" rIns="0" bIns="0" rtlCol="0">
              <a:spAutoFit/>
            </a:bodyPr>
            <a:lstStyle/>
            <a:p>
              <a:pPr algn="r"/>
              <a:r>
                <a:rPr lang="pt-PT" sz="900" b="1" dirty="0" smtClean="0">
                  <a:solidFill>
                    <a:schemeClr val="bg1"/>
                  </a:solidFill>
                  <a:latin typeface="Titillium Web" pitchFamily="2" charset="0"/>
                </a:rPr>
                <a:t>www.infotrust.pt</a:t>
              </a:r>
              <a:endParaRPr lang="pt-PT" sz="900" b="1" dirty="0">
                <a:solidFill>
                  <a:schemeClr val="bg1"/>
                </a:solidFill>
                <a:latin typeface="Titillium Web" pitchFamily="2" charset="0"/>
              </a:endParaRPr>
            </a:p>
          </p:txBody>
        </p:sp>
        <p:sp>
          <p:nvSpPr>
            <p:cNvPr id="12" name="TextBox 11"/>
            <p:cNvSpPr txBox="1"/>
            <p:nvPr/>
          </p:nvSpPr>
          <p:spPr>
            <a:xfrm>
              <a:off x="5789219" y="4840292"/>
              <a:ext cx="2938305" cy="92333"/>
            </a:xfrm>
            <a:prstGeom prst="rect">
              <a:avLst/>
            </a:prstGeom>
            <a:noFill/>
          </p:spPr>
          <p:txBody>
            <a:bodyPr wrap="none" lIns="0" tIns="0" rIns="0" bIns="0" rtlCol="0">
              <a:spAutoFit/>
            </a:bodyPr>
            <a:lstStyle/>
            <a:p>
              <a:pPr algn="r"/>
              <a:r>
                <a:rPr lang="pt-PT" sz="600" b="0" dirty="0" smtClean="0">
                  <a:solidFill>
                    <a:schemeClr val="bg1"/>
                  </a:solidFill>
                  <a:latin typeface="+mj-lt"/>
                </a:rPr>
                <a:t>© Copyright </a:t>
              </a:r>
              <a:r>
                <a:rPr lang="pt-PT" sz="600" b="1" dirty="0">
                  <a:solidFill>
                    <a:schemeClr val="bg1"/>
                  </a:solidFill>
                  <a:latin typeface="+mj-lt"/>
                </a:rPr>
                <a:t>Infotrust</a:t>
              </a:r>
              <a:r>
                <a:rPr lang="pt-PT" sz="600" dirty="0">
                  <a:solidFill>
                    <a:schemeClr val="bg1"/>
                  </a:solidFill>
                  <a:latin typeface="+mj-lt"/>
                </a:rPr>
                <a:t> </a:t>
              </a:r>
              <a:r>
                <a:rPr lang="pt-PT" sz="600" dirty="0" smtClean="0">
                  <a:solidFill>
                    <a:schemeClr val="bg1"/>
                  </a:solidFill>
                  <a:latin typeface="+mj-lt"/>
                </a:rPr>
                <a:t>| </a:t>
              </a:r>
              <a:r>
                <a:rPr lang="pt-PT" sz="600" b="0" dirty="0" smtClean="0">
                  <a:solidFill>
                    <a:schemeClr val="bg1"/>
                  </a:solidFill>
                  <a:latin typeface="+mj-lt"/>
                </a:rPr>
                <a:t>Todos os Direitos Reservados. </a:t>
              </a:r>
              <a:r>
                <a:rPr lang="pt-PT" sz="600" dirty="0" smtClean="0">
                  <a:solidFill>
                    <a:schemeClr val="bg1"/>
                  </a:solidFill>
                  <a:latin typeface="+mj-lt"/>
                </a:rPr>
                <a:t>P</a:t>
              </a:r>
              <a:r>
                <a:rPr lang="pt-PT" sz="600" b="0" dirty="0" smtClean="0">
                  <a:solidFill>
                    <a:schemeClr val="bg1"/>
                  </a:solidFill>
                  <a:latin typeface="+mj-lt"/>
                </a:rPr>
                <a:t>roibida a reprodução total ou parcial.</a:t>
              </a:r>
              <a:endParaRPr lang="pt-PT" sz="600" b="0" dirty="0">
                <a:solidFill>
                  <a:schemeClr val="bg1"/>
                </a:solidFill>
                <a:latin typeface="+mj-lt"/>
              </a:endParaRPr>
            </a:p>
          </p:txBody>
        </p:sp>
      </p:grpSp>
    </p:spTree>
    <p:extLst>
      <p:ext uri="{BB962C8B-B14F-4D97-AF65-F5344CB8AC3E}">
        <p14:creationId xmlns:p14="http://schemas.microsoft.com/office/powerpoint/2010/main" val="218897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4643438" cy="5143500"/>
          </a:xfrm>
          <a:prstGeom prst="rect">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solidFill>
                <a:srgbClr val="006CB1"/>
              </a:solidFill>
            </a:endParaRPr>
          </a:p>
        </p:txBody>
      </p:sp>
      <p:sp>
        <p:nvSpPr>
          <p:cNvPr id="18" name="TextBox 17"/>
          <p:cNvSpPr txBox="1"/>
          <p:nvPr/>
        </p:nvSpPr>
        <p:spPr>
          <a:xfrm>
            <a:off x="5436096" y="915566"/>
            <a:ext cx="2363147" cy="769441"/>
          </a:xfrm>
          <a:prstGeom prst="rect">
            <a:avLst/>
          </a:prstGeom>
          <a:noFill/>
        </p:spPr>
        <p:txBody>
          <a:bodyPr wrap="none" rtlCol="0">
            <a:spAutoFit/>
          </a:bodyPr>
          <a:lstStyle/>
          <a:p>
            <a:pPr>
              <a:lnSpc>
                <a:spcPts val="1800"/>
              </a:lnSpc>
            </a:pPr>
            <a:r>
              <a:rPr lang="pt-PT" sz="1400" dirty="0" smtClean="0">
                <a:solidFill>
                  <a:srgbClr val="006CB1"/>
                </a:solidFill>
                <a:latin typeface="Titillium Web" pitchFamily="2" charset="0"/>
              </a:rPr>
              <a:t>OBSERVATÓRIO </a:t>
            </a:r>
            <a:r>
              <a:rPr lang="pt-PT" sz="1400" b="1" dirty="0" smtClean="0">
                <a:solidFill>
                  <a:srgbClr val="006CB1"/>
                </a:solidFill>
                <a:latin typeface="Titillium Web" pitchFamily="2" charset="0"/>
              </a:rPr>
              <a:t>INFOTRUST</a:t>
            </a:r>
          </a:p>
          <a:p>
            <a:pPr>
              <a:lnSpc>
                <a:spcPts val="1800"/>
              </a:lnSpc>
            </a:pPr>
            <a:r>
              <a:rPr lang="pt-PT" sz="1400" b="1" dirty="0" smtClean="0">
                <a:solidFill>
                  <a:srgbClr val="8FBDD5"/>
                </a:solidFill>
                <a:latin typeface="Titillium Web" pitchFamily="2" charset="0"/>
              </a:rPr>
              <a:t>CONSTITUIÇÕES</a:t>
            </a:r>
            <a:endParaRPr lang="pt-PT" sz="1400" b="1" dirty="0">
              <a:solidFill>
                <a:srgbClr val="8FBDD5"/>
              </a:solidFill>
              <a:latin typeface="Titillium Web" pitchFamily="2" charset="0"/>
            </a:endParaRPr>
          </a:p>
          <a:p>
            <a:endParaRPr lang="pt-PT" sz="1400" b="1" dirty="0">
              <a:solidFill>
                <a:srgbClr val="006CB1"/>
              </a:solidFill>
              <a:latin typeface="Titillium Web" pitchFamily="2" charset="0"/>
            </a:endParaRPr>
          </a:p>
        </p:txBody>
      </p:sp>
      <p:sp>
        <p:nvSpPr>
          <p:cNvPr id="19" name="TextBox 18"/>
          <p:cNvSpPr txBox="1"/>
          <p:nvPr/>
        </p:nvSpPr>
        <p:spPr>
          <a:xfrm>
            <a:off x="5436096" y="1597367"/>
            <a:ext cx="2826399" cy="2426305"/>
          </a:xfrm>
          <a:prstGeom prst="rect">
            <a:avLst/>
          </a:prstGeom>
          <a:noFill/>
        </p:spPr>
        <p:txBody>
          <a:bodyPr wrap="square" rtlCol="0">
            <a:spAutoFit/>
          </a:bodyPr>
          <a:lstStyle/>
          <a:p>
            <a:pPr algn="just">
              <a:lnSpc>
                <a:spcPts val="1300"/>
              </a:lnSpc>
            </a:pPr>
            <a:r>
              <a:rPr lang="pt-PT" sz="900" dirty="0">
                <a:solidFill>
                  <a:srgbClr val="006CB1"/>
                </a:solidFill>
                <a:latin typeface="Titillium Web" pitchFamily="2" charset="0"/>
              </a:rPr>
              <a:t>O Observatório Infotrust disponibiliza a </a:t>
            </a:r>
            <a:r>
              <a:rPr lang="pt-PT" sz="900" dirty="0" smtClean="0">
                <a:solidFill>
                  <a:srgbClr val="006CB1"/>
                </a:solidFill>
                <a:latin typeface="Titillium Web" pitchFamily="2" charset="0"/>
              </a:rPr>
              <a:t>evolução diária do </a:t>
            </a:r>
            <a:r>
              <a:rPr lang="pt-PT" sz="900" dirty="0">
                <a:solidFill>
                  <a:srgbClr val="006CB1"/>
                </a:solidFill>
                <a:latin typeface="Titillium Web" pitchFamily="2" charset="0"/>
              </a:rPr>
              <a:t>número de </a:t>
            </a:r>
            <a:r>
              <a:rPr lang="pt-PT" sz="900" dirty="0" smtClean="0">
                <a:solidFill>
                  <a:srgbClr val="006CB1"/>
                </a:solidFill>
                <a:latin typeface="Titillium Web" pitchFamily="2" charset="0"/>
              </a:rPr>
              <a:t>Constituições registadas </a:t>
            </a:r>
            <a:r>
              <a:rPr lang="pt-PT" sz="900" dirty="0">
                <a:solidFill>
                  <a:srgbClr val="006CB1"/>
                </a:solidFill>
                <a:latin typeface="Titillium Web" pitchFamily="2" charset="0"/>
              </a:rPr>
              <a:t>em </a:t>
            </a:r>
            <a:r>
              <a:rPr lang="pt-PT" sz="900" dirty="0" smtClean="0">
                <a:solidFill>
                  <a:srgbClr val="006CB1"/>
                </a:solidFill>
                <a:latin typeface="Titillium Web" pitchFamily="2" charset="0"/>
              </a:rPr>
              <a:t>território nacional</a:t>
            </a:r>
            <a:r>
              <a:rPr lang="pt-PT" sz="900" dirty="0">
                <a:solidFill>
                  <a:srgbClr val="006CB1"/>
                </a:solidFill>
                <a:latin typeface="Titillium Web" pitchFamily="2" charset="0"/>
              </a:rPr>
              <a:t>, com segmentação Geográfica e por </a:t>
            </a:r>
            <a:r>
              <a:rPr lang="pt-PT" sz="900" dirty="0" smtClean="0">
                <a:solidFill>
                  <a:srgbClr val="006CB1"/>
                </a:solidFill>
                <a:latin typeface="Titillium Web" pitchFamily="2" charset="0"/>
              </a:rPr>
              <a:t>Sector de Atividade </a:t>
            </a:r>
            <a:r>
              <a:rPr lang="pt-PT" sz="900" dirty="0">
                <a:solidFill>
                  <a:srgbClr val="006CB1"/>
                </a:solidFill>
                <a:latin typeface="Titillium Web" pitchFamily="2" charset="0"/>
              </a:rPr>
              <a:t>e as respetivas comparações com o </a:t>
            </a:r>
            <a:r>
              <a:rPr lang="pt-PT" sz="900" dirty="0" smtClean="0">
                <a:solidFill>
                  <a:srgbClr val="006CB1"/>
                </a:solidFill>
                <a:latin typeface="Titillium Web" pitchFamily="2" charset="0"/>
              </a:rPr>
              <a:t>exato período </a:t>
            </a:r>
            <a:r>
              <a:rPr lang="pt-PT" sz="900" dirty="0">
                <a:solidFill>
                  <a:srgbClr val="006CB1"/>
                </a:solidFill>
                <a:latin typeface="Titillium Web" pitchFamily="2" charset="0"/>
              </a:rPr>
              <a:t>homólogo.</a:t>
            </a:r>
          </a:p>
          <a:p>
            <a:pPr algn="just">
              <a:lnSpc>
                <a:spcPts val="1300"/>
              </a:lnSpc>
            </a:pPr>
            <a:endParaRPr lang="pt-PT" sz="900" dirty="0">
              <a:solidFill>
                <a:srgbClr val="006CB1"/>
              </a:solidFill>
              <a:latin typeface="Titillium Web" pitchFamily="2" charset="0"/>
            </a:endParaRPr>
          </a:p>
          <a:p>
            <a:pPr algn="just">
              <a:lnSpc>
                <a:spcPts val="1300"/>
              </a:lnSpc>
            </a:pPr>
            <a:r>
              <a:rPr lang="pt-PT" sz="900" dirty="0" smtClean="0">
                <a:solidFill>
                  <a:srgbClr val="006CB1"/>
                </a:solidFill>
                <a:latin typeface="Titillium Web" pitchFamily="2" charset="0"/>
              </a:rPr>
              <a:t>São </a:t>
            </a:r>
            <a:r>
              <a:rPr lang="pt-PT" sz="900" dirty="0">
                <a:solidFill>
                  <a:srgbClr val="006CB1"/>
                </a:solidFill>
                <a:latin typeface="Titillium Web" pitchFamily="2" charset="0"/>
              </a:rPr>
              <a:t>consideradas as entidades com processos judiciais </a:t>
            </a:r>
            <a:r>
              <a:rPr lang="pt-PT" sz="900" dirty="0" smtClean="0">
                <a:solidFill>
                  <a:srgbClr val="006CB1"/>
                </a:solidFill>
                <a:latin typeface="Titillium Web" pitchFamily="2" charset="0"/>
              </a:rPr>
              <a:t>no período indicado,com </a:t>
            </a:r>
            <a:r>
              <a:rPr lang="pt-PT" sz="900" dirty="0">
                <a:solidFill>
                  <a:srgbClr val="006CB1"/>
                </a:solidFill>
                <a:latin typeface="Titillium Web" pitchFamily="2" charset="0"/>
              </a:rPr>
              <a:t>publicação no portal Citius do Ministério </a:t>
            </a:r>
            <a:r>
              <a:rPr lang="pt-PT" sz="900" dirty="0" smtClean="0">
                <a:solidFill>
                  <a:srgbClr val="006CB1"/>
                </a:solidFill>
                <a:latin typeface="Titillium Web" pitchFamily="2" charset="0"/>
              </a:rPr>
              <a:t>da Justiça</a:t>
            </a:r>
            <a:r>
              <a:rPr lang="pt-PT" sz="900" dirty="0">
                <a:solidFill>
                  <a:srgbClr val="006CB1"/>
                </a:solidFill>
                <a:latin typeface="Titillium Web" pitchFamily="2" charset="0"/>
              </a:rPr>
              <a:t>.</a:t>
            </a:r>
          </a:p>
          <a:p>
            <a:pPr algn="just">
              <a:lnSpc>
                <a:spcPts val="1300"/>
              </a:lnSpc>
            </a:pPr>
            <a:endParaRPr lang="pt-PT" sz="900" dirty="0">
              <a:solidFill>
                <a:srgbClr val="006CB1"/>
              </a:solidFill>
              <a:latin typeface="Titillium Web" pitchFamily="2" charset="0"/>
            </a:endParaRPr>
          </a:p>
          <a:p>
            <a:pPr algn="just">
              <a:lnSpc>
                <a:spcPts val="1300"/>
              </a:lnSpc>
            </a:pPr>
            <a:r>
              <a:rPr lang="pt-PT" sz="900" dirty="0" smtClean="0">
                <a:solidFill>
                  <a:srgbClr val="006CB1"/>
                </a:solidFill>
                <a:latin typeface="Titillium Web" pitchFamily="2" charset="0"/>
              </a:rPr>
              <a:t>Os </a:t>
            </a:r>
            <a:r>
              <a:rPr lang="pt-PT" sz="900" dirty="0">
                <a:solidFill>
                  <a:srgbClr val="006CB1"/>
                </a:solidFill>
                <a:latin typeface="Titillium Web" pitchFamily="2" charset="0"/>
              </a:rPr>
              <a:t>dados são atualizados diariamente e </a:t>
            </a:r>
            <a:r>
              <a:rPr lang="pt-PT" sz="900" dirty="0" smtClean="0">
                <a:solidFill>
                  <a:srgbClr val="006CB1"/>
                </a:solidFill>
                <a:latin typeface="Titillium Web" pitchFamily="2" charset="0"/>
              </a:rPr>
              <a:t>permitem-lhe de </a:t>
            </a:r>
            <a:r>
              <a:rPr lang="pt-PT" sz="900" dirty="0">
                <a:solidFill>
                  <a:srgbClr val="006CB1"/>
                </a:solidFill>
                <a:latin typeface="Titillium Web" pitchFamily="2" charset="0"/>
              </a:rPr>
              <a:t>forma prática e eficaz, aceder a toda </a:t>
            </a:r>
            <a:r>
              <a:rPr lang="pt-PT" sz="900" dirty="0" smtClean="0">
                <a:solidFill>
                  <a:srgbClr val="006CB1"/>
                </a:solidFill>
                <a:latin typeface="Titillium Web" pitchFamily="2" charset="0"/>
              </a:rPr>
              <a:t>a informação estatística </a:t>
            </a:r>
            <a:r>
              <a:rPr lang="pt-PT" sz="900" dirty="0">
                <a:solidFill>
                  <a:srgbClr val="006CB1"/>
                </a:solidFill>
                <a:latin typeface="Titillium Web" pitchFamily="2" charset="0"/>
              </a:rPr>
              <a:t>sobre a dinâmica diária das Constituições registadas em Portugal</a:t>
            </a:r>
          </a:p>
        </p:txBody>
      </p:sp>
      <p:grpSp>
        <p:nvGrpSpPr>
          <p:cNvPr id="20" name="Group 19"/>
          <p:cNvGrpSpPr/>
          <p:nvPr/>
        </p:nvGrpSpPr>
        <p:grpSpPr>
          <a:xfrm>
            <a:off x="5789219" y="4662740"/>
            <a:ext cx="2938305" cy="267126"/>
            <a:chOff x="5789219" y="4665499"/>
            <a:chExt cx="2938305" cy="267126"/>
          </a:xfrm>
        </p:grpSpPr>
        <p:sp>
          <p:nvSpPr>
            <p:cNvPr id="21" name="TextBox 20"/>
            <p:cNvSpPr txBox="1"/>
            <p:nvPr/>
          </p:nvSpPr>
          <p:spPr>
            <a:xfrm>
              <a:off x="7842804" y="4665499"/>
              <a:ext cx="873636" cy="138499"/>
            </a:xfrm>
            <a:prstGeom prst="rect">
              <a:avLst/>
            </a:prstGeom>
            <a:noFill/>
          </p:spPr>
          <p:txBody>
            <a:bodyPr wrap="none" lIns="0" tIns="0" rIns="0" bIns="0" rtlCol="0">
              <a:spAutoFit/>
            </a:bodyPr>
            <a:lstStyle/>
            <a:p>
              <a:pPr algn="r"/>
              <a:r>
                <a:rPr lang="pt-PT" sz="900" b="1" dirty="0" smtClean="0">
                  <a:solidFill>
                    <a:srgbClr val="006CB1"/>
                  </a:solidFill>
                  <a:latin typeface="Titillium Web" pitchFamily="2" charset="0"/>
                </a:rPr>
                <a:t>www.infotrust.pt</a:t>
              </a:r>
              <a:endParaRPr lang="pt-PT" sz="900" b="1" dirty="0">
                <a:solidFill>
                  <a:srgbClr val="006CB1"/>
                </a:solidFill>
                <a:latin typeface="Titillium Web" pitchFamily="2" charset="0"/>
              </a:endParaRPr>
            </a:p>
          </p:txBody>
        </p:sp>
        <p:sp>
          <p:nvSpPr>
            <p:cNvPr id="22" name="TextBox 21"/>
            <p:cNvSpPr txBox="1"/>
            <p:nvPr/>
          </p:nvSpPr>
          <p:spPr>
            <a:xfrm>
              <a:off x="5789219" y="4840292"/>
              <a:ext cx="2938305" cy="92333"/>
            </a:xfrm>
            <a:prstGeom prst="rect">
              <a:avLst/>
            </a:prstGeom>
            <a:noFill/>
          </p:spPr>
          <p:txBody>
            <a:bodyPr wrap="none" lIns="0" tIns="0" rIns="0" bIns="0" rtlCol="0">
              <a:spAutoFit/>
            </a:bodyPr>
            <a:lstStyle/>
            <a:p>
              <a:pPr algn="r"/>
              <a:r>
                <a:rPr lang="pt-PT" sz="600" b="0" dirty="0" smtClean="0">
                  <a:solidFill>
                    <a:schemeClr val="bg1">
                      <a:lumMod val="50000"/>
                    </a:schemeClr>
                  </a:solidFill>
                  <a:latin typeface="+mj-lt"/>
                </a:rPr>
                <a:t>© Copyright </a:t>
              </a:r>
              <a:r>
                <a:rPr lang="pt-PT" sz="600" b="1" dirty="0">
                  <a:solidFill>
                    <a:schemeClr val="bg1">
                      <a:lumMod val="50000"/>
                    </a:schemeClr>
                  </a:solidFill>
                  <a:latin typeface="+mj-lt"/>
                </a:rPr>
                <a:t>Infotrust</a:t>
              </a:r>
              <a:r>
                <a:rPr lang="pt-PT" sz="600" dirty="0">
                  <a:solidFill>
                    <a:schemeClr val="bg1">
                      <a:lumMod val="50000"/>
                    </a:schemeClr>
                  </a:solidFill>
                  <a:latin typeface="+mj-lt"/>
                </a:rPr>
                <a:t> </a:t>
              </a:r>
              <a:r>
                <a:rPr lang="pt-PT" sz="600" dirty="0" smtClean="0">
                  <a:solidFill>
                    <a:schemeClr val="bg1">
                      <a:lumMod val="50000"/>
                    </a:schemeClr>
                  </a:solidFill>
                  <a:latin typeface="+mj-lt"/>
                </a:rPr>
                <a:t>| </a:t>
              </a:r>
              <a:r>
                <a:rPr lang="pt-PT" sz="600" b="0" dirty="0" smtClean="0">
                  <a:solidFill>
                    <a:schemeClr val="bg1">
                      <a:lumMod val="50000"/>
                    </a:schemeClr>
                  </a:solidFill>
                  <a:latin typeface="+mj-lt"/>
                </a:rPr>
                <a:t>Todos os Direitos Reservados. </a:t>
              </a:r>
              <a:r>
                <a:rPr lang="pt-PT" sz="600" dirty="0" smtClean="0">
                  <a:solidFill>
                    <a:schemeClr val="bg1">
                      <a:lumMod val="50000"/>
                    </a:schemeClr>
                  </a:solidFill>
                  <a:latin typeface="+mj-lt"/>
                </a:rPr>
                <a:t>P</a:t>
              </a:r>
              <a:r>
                <a:rPr lang="pt-PT" sz="600" b="0" dirty="0" smtClean="0">
                  <a:solidFill>
                    <a:schemeClr val="bg1">
                      <a:lumMod val="50000"/>
                    </a:schemeClr>
                  </a:solidFill>
                  <a:latin typeface="+mj-lt"/>
                </a:rPr>
                <a:t>roibida a reprodução total ou parcial.</a:t>
              </a:r>
              <a:endParaRPr lang="pt-PT" sz="600" b="0" dirty="0">
                <a:solidFill>
                  <a:schemeClr val="bg1">
                    <a:lumMod val="50000"/>
                  </a:schemeClr>
                </a:solidFill>
                <a:latin typeface="+mj-lt"/>
              </a:endParaRPr>
            </a:p>
          </p:txBody>
        </p:sp>
      </p:grpSp>
      <p:sp>
        <p:nvSpPr>
          <p:cNvPr id="23" name="Oval 22"/>
          <p:cNvSpPr/>
          <p:nvPr/>
        </p:nvSpPr>
        <p:spPr>
          <a:xfrm>
            <a:off x="1318678" y="555526"/>
            <a:ext cx="2006082" cy="20060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4" name="Oval 23"/>
          <p:cNvSpPr/>
          <p:nvPr/>
        </p:nvSpPr>
        <p:spPr>
          <a:xfrm>
            <a:off x="1461440" y="698288"/>
            <a:ext cx="1720559" cy="1720559"/>
          </a:xfrm>
          <a:prstGeom prst="ellipse">
            <a:avLst/>
          </a:prstGeom>
          <a:solidFill>
            <a:srgbClr val="E3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444" y="1107615"/>
            <a:ext cx="660550" cy="901905"/>
          </a:xfrm>
          <a:prstGeom prst="rect">
            <a:avLst/>
          </a:prstGeom>
        </p:spPr>
      </p:pic>
      <p:sp>
        <p:nvSpPr>
          <p:cNvPr id="27" name="TextBox 26"/>
          <p:cNvSpPr txBox="1"/>
          <p:nvPr/>
        </p:nvSpPr>
        <p:spPr>
          <a:xfrm>
            <a:off x="384650" y="3507854"/>
            <a:ext cx="1863011" cy="923330"/>
          </a:xfrm>
          <a:prstGeom prst="rect">
            <a:avLst/>
          </a:prstGeom>
          <a:noFill/>
        </p:spPr>
        <p:txBody>
          <a:bodyPr wrap="none" rtlCol="0">
            <a:spAutoFit/>
          </a:bodyPr>
          <a:lstStyle/>
          <a:p>
            <a:pPr>
              <a:lnSpc>
                <a:spcPct val="150000"/>
              </a:lnSpc>
            </a:pPr>
            <a:r>
              <a:rPr lang="pt-PT" sz="900" b="1" dirty="0" smtClean="0">
                <a:solidFill>
                  <a:srgbClr val="8FBDD5"/>
                </a:solidFill>
                <a:latin typeface="Titillium Web" pitchFamily="2" charset="0"/>
              </a:rPr>
              <a:t>OBSERVATÓRIO </a:t>
            </a:r>
            <a:r>
              <a:rPr lang="pt-PT" sz="900" dirty="0" smtClean="0">
                <a:solidFill>
                  <a:srgbClr val="8FBDD5"/>
                </a:solidFill>
                <a:latin typeface="Titillium Web" pitchFamily="2" charset="0"/>
              </a:rPr>
              <a:t>| CONSTITUIÇÕES</a:t>
            </a:r>
          </a:p>
          <a:p>
            <a:pPr>
              <a:lnSpc>
                <a:spcPct val="150000"/>
              </a:lnSpc>
            </a:pPr>
            <a:r>
              <a:rPr lang="pt-PT" sz="900" b="1" dirty="0" smtClean="0">
                <a:solidFill>
                  <a:srgbClr val="8FBDD5"/>
                </a:solidFill>
                <a:latin typeface="Titillium Web" pitchFamily="2" charset="0"/>
              </a:rPr>
              <a:t>01. </a:t>
            </a:r>
            <a:r>
              <a:rPr lang="pt-PT" sz="900" dirty="0" smtClean="0">
                <a:solidFill>
                  <a:srgbClr val="8FBDD5"/>
                </a:solidFill>
                <a:latin typeface="Titillium Web" pitchFamily="2" charset="0"/>
              </a:rPr>
              <a:t>Análise </a:t>
            </a:r>
            <a:r>
              <a:rPr lang="pt-PT" sz="900" dirty="0">
                <a:solidFill>
                  <a:srgbClr val="8FBDD5"/>
                </a:solidFill>
                <a:latin typeface="Titillium Web" pitchFamily="2" charset="0"/>
              </a:rPr>
              <a:t>de </a:t>
            </a:r>
            <a:r>
              <a:rPr lang="pt-PT" sz="900" dirty="0" smtClean="0">
                <a:solidFill>
                  <a:srgbClr val="8FBDD5"/>
                </a:solidFill>
                <a:latin typeface="Titillium Web" pitchFamily="2" charset="0"/>
              </a:rPr>
              <a:t>Tendências</a:t>
            </a:r>
          </a:p>
          <a:p>
            <a:pPr>
              <a:lnSpc>
                <a:spcPct val="150000"/>
              </a:lnSpc>
            </a:pPr>
            <a:r>
              <a:rPr lang="pt-PT" sz="900" b="1" dirty="0">
                <a:solidFill>
                  <a:srgbClr val="8FBDD5"/>
                </a:solidFill>
                <a:latin typeface="Titillium Web" pitchFamily="2" charset="0"/>
              </a:rPr>
              <a:t>02.</a:t>
            </a:r>
            <a:r>
              <a:rPr lang="pt-PT" sz="900" dirty="0">
                <a:solidFill>
                  <a:srgbClr val="8FBDD5"/>
                </a:solidFill>
                <a:latin typeface="Titillium Web" pitchFamily="2" charset="0"/>
              </a:rPr>
              <a:t> Obervatório </a:t>
            </a:r>
            <a:r>
              <a:rPr lang="pt-PT" sz="900" dirty="0" smtClean="0">
                <a:solidFill>
                  <a:srgbClr val="8FBDD5"/>
                </a:solidFill>
                <a:latin typeface="Titillium Web" pitchFamily="2" charset="0"/>
              </a:rPr>
              <a:t>Distrital</a:t>
            </a:r>
          </a:p>
          <a:p>
            <a:pPr>
              <a:lnSpc>
                <a:spcPct val="150000"/>
              </a:lnSpc>
            </a:pPr>
            <a:r>
              <a:rPr lang="pt-PT" sz="900" b="1" dirty="0">
                <a:solidFill>
                  <a:srgbClr val="8FBDD5"/>
                </a:solidFill>
                <a:latin typeface="Titillium Web" pitchFamily="2" charset="0"/>
              </a:rPr>
              <a:t>03.</a:t>
            </a:r>
            <a:r>
              <a:rPr lang="pt-PT" sz="900" dirty="0">
                <a:solidFill>
                  <a:srgbClr val="8FBDD5"/>
                </a:solidFill>
                <a:latin typeface="Titillium Web" pitchFamily="2" charset="0"/>
              </a:rPr>
              <a:t> Observatório </a:t>
            </a:r>
            <a:r>
              <a:rPr lang="pt-PT" sz="900" dirty="0" smtClean="0">
                <a:solidFill>
                  <a:srgbClr val="8FBDD5"/>
                </a:solidFill>
                <a:latin typeface="Titillium Web" pitchFamily="2" charset="0"/>
              </a:rPr>
              <a:t>Sectorial</a:t>
            </a:r>
            <a:endParaRPr lang="pt-PT" sz="900" b="1" dirty="0">
              <a:solidFill>
                <a:srgbClr val="8FBDD5"/>
              </a:solidFill>
              <a:latin typeface="Titillium Web" pitchFamily="2" charset="0"/>
            </a:endParaRPr>
          </a:p>
        </p:txBody>
      </p:sp>
      <p:pic>
        <p:nvPicPr>
          <p:cNvPr id="29" name="Picture 2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0252" y="4671688"/>
            <a:ext cx="1079996" cy="249230"/>
          </a:xfrm>
          <a:prstGeom prst="rect">
            <a:avLst/>
          </a:prstGeom>
        </p:spPr>
      </p:pic>
    </p:spTree>
    <p:extLst>
      <p:ext uri="{BB962C8B-B14F-4D97-AF65-F5344CB8AC3E}">
        <p14:creationId xmlns:p14="http://schemas.microsoft.com/office/powerpoint/2010/main" val="13950184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p:cNvGraphicFramePr>
            <a:graphicFrameLocks noChangeAspect="1"/>
          </p:cNvGraphicFramePr>
          <p:nvPr>
            <p:extLst>
              <p:ext uri="{D42A27DB-BD31-4B8C-83A1-F6EECF244321}">
                <p14:modId xmlns:p14="http://schemas.microsoft.com/office/powerpoint/2010/main" val="3519039385"/>
              </p:ext>
            </p:extLst>
          </p:nvPr>
        </p:nvGraphicFramePr>
        <p:xfrm>
          <a:off x="1873699" y="2809797"/>
          <a:ext cx="1971675" cy="409575"/>
        </p:xfrm>
        <a:graphic>
          <a:graphicData uri="http://schemas.openxmlformats.org/presentationml/2006/ole">
            <mc:AlternateContent xmlns:mc="http://schemas.openxmlformats.org/markup-compatibility/2006">
              <mc:Choice xmlns:v="urn:schemas-microsoft-com:vml" Requires="v">
                <p:oleObj spid="_x0000_s2040" name="Folha de Cálculo" r:id="rId3" imgW="1971700" imgH="409590" progId="Excel.Sheet.12">
                  <p:embed/>
                </p:oleObj>
              </mc:Choice>
              <mc:Fallback>
                <p:oleObj name="Folha de Cálculo" r:id="rId3" imgW="1971700" imgH="409590" progId="Excel.Sheet.12">
                  <p:embed/>
                  <p:pic>
                    <p:nvPicPr>
                      <p:cNvPr id="0" name=""/>
                      <p:cNvPicPr/>
                      <p:nvPr/>
                    </p:nvPicPr>
                    <p:blipFill>
                      <a:blip r:embed="rId4"/>
                      <a:stretch>
                        <a:fillRect/>
                      </a:stretch>
                    </p:blipFill>
                    <p:spPr>
                      <a:xfrm>
                        <a:off x="1873699" y="2809797"/>
                        <a:ext cx="1971675" cy="409575"/>
                      </a:xfrm>
                      <a:prstGeom prst="rect">
                        <a:avLst/>
                      </a:prstGeom>
                    </p:spPr>
                  </p:pic>
                </p:oleObj>
              </mc:Fallback>
            </mc:AlternateContent>
          </a:graphicData>
        </a:graphic>
      </p:graphicFrame>
      <p:sp>
        <p:nvSpPr>
          <p:cNvPr id="93" name="Rectangle 92"/>
          <p:cNvSpPr/>
          <p:nvPr/>
        </p:nvSpPr>
        <p:spPr>
          <a:xfrm>
            <a:off x="5508104" y="0"/>
            <a:ext cx="3635896"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bg1">
                  <a:lumMod val="95000"/>
                </a:schemeClr>
              </a:solidFill>
            </a:endParaRPr>
          </a:p>
        </p:txBody>
      </p:sp>
      <p:grpSp>
        <p:nvGrpSpPr>
          <p:cNvPr id="85" name="Group 84"/>
          <p:cNvGrpSpPr/>
          <p:nvPr/>
        </p:nvGrpSpPr>
        <p:grpSpPr>
          <a:xfrm>
            <a:off x="-360000" y="1779662"/>
            <a:ext cx="5400000" cy="648072"/>
            <a:chOff x="-360000" y="1923678"/>
            <a:chExt cx="5400000" cy="648072"/>
          </a:xfrm>
        </p:grpSpPr>
        <p:sp>
          <p:nvSpPr>
            <p:cNvPr id="40" name="Rounded Rectangle 39"/>
            <p:cNvSpPr/>
            <p:nvPr/>
          </p:nvSpPr>
          <p:spPr>
            <a:xfrm>
              <a:off x="-360000" y="1923678"/>
              <a:ext cx="5400000" cy="64800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2" name="Rectangle 71"/>
            <p:cNvSpPr/>
            <p:nvPr/>
          </p:nvSpPr>
          <p:spPr>
            <a:xfrm>
              <a:off x="1950254" y="2499814"/>
              <a:ext cx="851004" cy="71936"/>
            </a:xfrm>
            <a:prstGeom prst="rect">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5" name="Rectangle 74"/>
            <p:cNvSpPr/>
            <p:nvPr/>
          </p:nvSpPr>
          <p:spPr>
            <a:xfrm>
              <a:off x="2953200" y="2499814"/>
              <a:ext cx="851004" cy="71936"/>
            </a:xfrm>
            <a:prstGeom prst="rect">
              <a:avLst/>
            </a:prstGeom>
            <a:solidFill>
              <a:srgbClr val="8FB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82" name="TextBox 81"/>
          <p:cNvSpPr txBox="1"/>
          <p:nvPr/>
        </p:nvSpPr>
        <p:spPr>
          <a:xfrm>
            <a:off x="395536" y="1883376"/>
            <a:ext cx="1066318" cy="461665"/>
          </a:xfrm>
          <a:prstGeom prst="rect">
            <a:avLst/>
          </a:prstGeom>
          <a:noFill/>
        </p:spPr>
        <p:txBody>
          <a:bodyPr wrap="none" rtlCol="0">
            <a:spAutoFit/>
          </a:bodyPr>
          <a:lstStyle/>
          <a:p>
            <a:r>
              <a:rPr lang="pt-PT" sz="1200" b="1" dirty="0" smtClean="0">
                <a:solidFill>
                  <a:schemeClr val="bg1">
                    <a:lumMod val="50000"/>
                  </a:schemeClr>
                </a:solidFill>
                <a:latin typeface="Titillium Web" pitchFamily="2" charset="0"/>
              </a:rPr>
              <a:t>Comparativo </a:t>
            </a:r>
          </a:p>
          <a:p>
            <a:r>
              <a:rPr lang="pt-PT" sz="1200" b="1" dirty="0" smtClean="0">
                <a:solidFill>
                  <a:schemeClr val="bg1">
                    <a:lumMod val="50000"/>
                  </a:schemeClr>
                </a:solidFill>
                <a:latin typeface="Titillium Web" pitchFamily="2" charset="0"/>
              </a:rPr>
              <a:t>Mensal</a:t>
            </a:r>
            <a:endParaRPr lang="pt-PT" sz="1200" b="1" dirty="0">
              <a:solidFill>
                <a:schemeClr val="bg1">
                  <a:lumMod val="50000"/>
                </a:schemeClr>
              </a:solidFill>
              <a:latin typeface="Titillium Web" pitchFamily="2" charset="0"/>
            </a:endParaRPr>
          </a:p>
        </p:txBody>
      </p:sp>
      <p:grpSp>
        <p:nvGrpSpPr>
          <p:cNvPr id="84" name="Group 83"/>
          <p:cNvGrpSpPr/>
          <p:nvPr/>
        </p:nvGrpSpPr>
        <p:grpSpPr>
          <a:xfrm>
            <a:off x="-360000" y="3163732"/>
            <a:ext cx="5400000" cy="632154"/>
            <a:chOff x="-360000" y="3307748"/>
            <a:chExt cx="5400000" cy="632154"/>
          </a:xfrm>
          <a:solidFill>
            <a:srgbClr val="E3EBEE"/>
          </a:solidFill>
        </p:grpSpPr>
        <p:sp>
          <p:nvSpPr>
            <p:cNvPr id="17" name="Rounded Rectangle 16"/>
            <p:cNvSpPr/>
            <p:nvPr/>
          </p:nvSpPr>
          <p:spPr>
            <a:xfrm>
              <a:off x="-360000" y="3307748"/>
              <a:ext cx="5400000" cy="6321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9" name="Rectangle 78"/>
            <p:cNvSpPr/>
            <p:nvPr/>
          </p:nvSpPr>
          <p:spPr>
            <a:xfrm>
              <a:off x="1950254" y="3867966"/>
              <a:ext cx="851004" cy="719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0" name="Rectangle 79"/>
            <p:cNvSpPr/>
            <p:nvPr/>
          </p:nvSpPr>
          <p:spPr>
            <a:xfrm>
              <a:off x="2958366" y="3867966"/>
              <a:ext cx="851004" cy="719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83" name="TextBox 82"/>
          <p:cNvSpPr txBox="1"/>
          <p:nvPr/>
        </p:nvSpPr>
        <p:spPr>
          <a:xfrm>
            <a:off x="395536" y="3259487"/>
            <a:ext cx="1066318" cy="461665"/>
          </a:xfrm>
          <a:prstGeom prst="rect">
            <a:avLst/>
          </a:prstGeom>
          <a:noFill/>
        </p:spPr>
        <p:txBody>
          <a:bodyPr wrap="none" rtlCol="0">
            <a:spAutoFit/>
          </a:bodyPr>
          <a:lstStyle/>
          <a:p>
            <a:r>
              <a:rPr lang="pt-PT" sz="1200" b="1" dirty="0" smtClean="0">
                <a:solidFill>
                  <a:schemeClr val="bg1">
                    <a:lumMod val="50000"/>
                  </a:schemeClr>
                </a:solidFill>
                <a:latin typeface="Titillium Web" pitchFamily="2" charset="0"/>
              </a:rPr>
              <a:t>Comparativo </a:t>
            </a:r>
          </a:p>
          <a:p>
            <a:r>
              <a:rPr lang="pt-PT" sz="1200" b="1" dirty="0" smtClean="0">
                <a:solidFill>
                  <a:schemeClr val="bg1">
                    <a:lumMod val="50000"/>
                  </a:schemeClr>
                </a:solidFill>
                <a:latin typeface="Titillium Web" pitchFamily="2" charset="0"/>
              </a:rPr>
              <a:t>Acumulado</a:t>
            </a:r>
            <a:endParaRPr lang="pt-PT" sz="1200" b="1" dirty="0">
              <a:solidFill>
                <a:schemeClr val="bg1">
                  <a:lumMod val="50000"/>
                </a:schemeClr>
              </a:solidFill>
              <a:latin typeface="Titillium Web" pitchFamily="2" charset="0"/>
            </a:endParaRPr>
          </a:p>
        </p:txBody>
      </p:sp>
      <p:sp>
        <p:nvSpPr>
          <p:cNvPr id="90" name="TextBox 89"/>
          <p:cNvSpPr txBox="1"/>
          <p:nvPr/>
        </p:nvSpPr>
        <p:spPr>
          <a:xfrm>
            <a:off x="3924216" y="1489591"/>
            <a:ext cx="873957" cy="261610"/>
          </a:xfrm>
          <a:prstGeom prst="rect">
            <a:avLst/>
          </a:prstGeom>
          <a:noFill/>
        </p:spPr>
        <p:txBody>
          <a:bodyPr wrap="none" rtlCol="0">
            <a:spAutoFit/>
          </a:bodyPr>
          <a:lstStyle/>
          <a:p>
            <a:r>
              <a:rPr lang="pt-PT" sz="1100" dirty="0" smtClean="0">
                <a:solidFill>
                  <a:schemeClr val="bg1">
                    <a:lumMod val="50000"/>
                  </a:schemeClr>
                </a:solidFill>
                <a:latin typeface="Titillium Web" pitchFamily="2" charset="0"/>
              </a:rPr>
              <a:t>Variação (%)</a:t>
            </a:r>
            <a:endParaRPr lang="pt-PT" sz="1100" dirty="0">
              <a:solidFill>
                <a:schemeClr val="bg1">
                  <a:lumMod val="50000"/>
                </a:schemeClr>
              </a:solidFill>
              <a:latin typeface="Titillium Web" pitchFamily="2" charset="0"/>
            </a:endParaRPr>
          </a:p>
        </p:txBody>
      </p:sp>
      <p:sp>
        <p:nvSpPr>
          <p:cNvPr id="92" name="TextBox 91"/>
          <p:cNvSpPr txBox="1"/>
          <p:nvPr/>
        </p:nvSpPr>
        <p:spPr>
          <a:xfrm>
            <a:off x="3924216" y="2881950"/>
            <a:ext cx="873957" cy="430887"/>
          </a:xfrm>
          <a:prstGeom prst="rect">
            <a:avLst/>
          </a:prstGeom>
          <a:noFill/>
        </p:spPr>
        <p:txBody>
          <a:bodyPr wrap="none" rtlCol="0">
            <a:spAutoFit/>
          </a:bodyPr>
          <a:lstStyle/>
          <a:p>
            <a:r>
              <a:rPr lang="pt-PT" sz="1100" dirty="0" smtClean="0">
                <a:solidFill>
                  <a:schemeClr val="bg1">
                    <a:lumMod val="50000"/>
                  </a:schemeClr>
                </a:solidFill>
                <a:latin typeface="Titillium Web" pitchFamily="2" charset="0"/>
              </a:rPr>
              <a:t>Variação </a:t>
            </a:r>
            <a:r>
              <a:rPr lang="pt-PT" sz="1100" dirty="0">
                <a:solidFill>
                  <a:schemeClr val="bg1">
                    <a:lumMod val="50000"/>
                  </a:schemeClr>
                </a:solidFill>
                <a:latin typeface="Titillium Web" pitchFamily="2" charset="0"/>
              </a:rPr>
              <a:t>(%)</a:t>
            </a:r>
          </a:p>
          <a:p>
            <a:endParaRPr lang="pt-PT" sz="1100" dirty="0">
              <a:solidFill>
                <a:schemeClr val="bg1">
                  <a:lumMod val="50000"/>
                </a:schemeClr>
              </a:solidFill>
              <a:latin typeface="Titillium Web" pitchFamily="2" charset="0"/>
            </a:endParaRPr>
          </a:p>
        </p:txBody>
      </p:sp>
      <p:pic>
        <p:nvPicPr>
          <p:cNvPr id="99" name="Picture 9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20250" y="4671688"/>
            <a:ext cx="1080000" cy="249230"/>
          </a:xfrm>
          <a:prstGeom prst="rect">
            <a:avLst/>
          </a:prstGeom>
        </p:spPr>
      </p:pic>
      <p:grpSp>
        <p:nvGrpSpPr>
          <p:cNvPr id="104" name="Group 103"/>
          <p:cNvGrpSpPr/>
          <p:nvPr/>
        </p:nvGrpSpPr>
        <p:grpSpPr>
          <a:xfrm>
            <a:off x="5789219" y="4662740"/>
            <a:ext cx="2938305" cy="267126"/>
            <a:chOff x="5789219" y="4665499"/>
            <a:chExt cx="2938305" cy="267126"/>
          </a:xfrm>
        </p:grpSpPr>
        <p:sp>
          <p:nvSpPr>
            <p:cNvPr id="100" name="TextBox 99"/>
            <p:cNvSpPr txBox="1"/>
            <p:nvPr/>
          </p:nvSpPr>
          <p:spPr>
            <a:xfrm>
              <a:off x="7842804" y="4665499"/>
              <a:ext cx="873636" cy="138499"/>
            </a:xfrm>
            <a:prstGeom prst="rect">
              <a:avLst/>
            </a:prstGeom>
            <a:noFill/>
          </p:spPr>
          <p:txBody>
            <a:bodyPr wrap="none" lIns="0" tIns="0" rIns="0" bIns="0" rtlCol="0">
              <a:spAutoFit/>
            </a:bodyPr>
            <a:lstStyle/>
            <a:p>
              <a:pPr algn="r"/>
              <a:r>
                <a:rPr lang="pt-PT" sz="900" b="1" dirty="0" smtClean="0">
                  <a:solidFill>
                    <a:srgbClr val="006CB1"/>
                  </a:solidFill>
                  <a:latin typeface="Titillium Web" pitchFamily="2" charset="0"/>
                </a:rPr>
                <a:t>www.infotrust.pt</a:t>
              </a:r>
              <a:endParaRPr lang="pt-PT" sz="900" b="1" dirty="0">
                <a:solidFill>
                  <a:srgbClr val="006CB1"/>
                </a:solidFill>
                <a:latin typeface="Titillium Web" pitchFamily="2" charset="0"/>
              </a:endParaRPr>
            </a:p>
          </p:txBody>
        </p:sp>
        <p:sp>
          <p:nvSpPr>
            <p:cNvPr id="101" name="TextBox 100"/>
            <p:cNvSpPr txBox="1"/>
            <p:nvPr/>
          </p:nvSpPr>
          <p:spPr>
            <a:xfrm>
              <a:off x="5789219" y="4840292"/>
              <a:ext cx="2938305" cy="92333"/>
            </a:xfrm>
            <a:prstGeom prst="rect">
              <a:avLst/>
            </a:prstGeom>
            <a:noFill/>
          </p:spPr>
          <p:txBody>
            <a:bodyPr wrap="none" lIns="0" tIns="0" rIns="0" bIns="0" rtlCol="0">
              <a:spAutoFit/>
            </a:bodyPr>
            <a:lstStyle/>
            <a:p>
              <a:pPr algn="r"/>
              <a:r>
                <a:rPr lang="pt-PT" sz="600" b="0" dirty="0" smtClean="0">
                  <a:solidFill>
                    <a:schemeClr val="bg1">
                      <a:lumMod val="50000"/>
                    </a:schemeClr>
                  </a:solidFill>
                  <a:latin typeface="+mj-lt"/>
                </a:rPr>
                <a:t>© Copyright </a:t>
              </a:r>
              <a:r>
                <a:rPr lang="pt-PT" sz="600" b="1" dirty="0">
                  <a:solidFill>
                    <a:schemeClr val="bg1">
                      <a:lumMod val="50000"/>
                    </a:schemeClr>
                  </a:solidFill>
                  <a:latin typeface="+mj-lt"/>
                </a:rPr>
                <a:t>Infotrust</a:t>
              </a:r>
              <a:r>
                <a:rPr lang="pt-PT" sz="600" dirty="0">
                  <a:solidFill>
                    <a:schemeClr val="bg1">
                      <a:lumMod val="50000"/>
                    </a:schemeClr>
                  </a:solidFill>
                  <a:latin typeface="+mj-lt"/>
                </a:rPr>
                <a:t> </a:t>
              </a:r>
              <a:r>
                <a:rPr lang="pt-PT" sz="600" dirty="0" smtClean="0">
                  <a:solidFill>
                    <a:schemeClr val="bg1">
                      <a:lumMod val="50000"/>
                    </a:schemeClr>
                  </a:solidFill>
                  <a:latin typeface="+mj-lt"/>
                </a:rPr>
                <a:t>| </a:t>
              </a:r>
              <a:r>
                <a:rPr lang="pt-PT" sz="600" b="0" dirty="0" smtClean="0">
                  <a:solidFill>
                    <a:schemeClr val="bg1">
                      <a:lumMod val="50000"/>
                    </a:schemeClr>
                  </a:solidFill>
                  <a:latin typeface="+mj-lt"/>
                </a:rPr>
                <a:t>Todos os Direitos Reservados. </a:t>
              </a:r>
              <a:r>
                <a:rPr lang="pt-PT" sz="600" dirty="0" smtClean="0">
                  <a:solidFill>
                    <a:schemeClr val="bg1">
                      <a:lumMod val="50000"/>
                    </a:schemeClr>
                  </a:solidFill>
                  <a:latin typeface="+mj-lt"/>
                </a:rPr>
                <a:t>P</a:t>
              </a:r>
              <a:r>
                <a:rPr lang="pt-PT" sz="600" b="0" dirty="0" smtClean="0">
                  <a:solidFill>
                    <a:schemeClr val="bg1">
                      <a:lumMod val="50000"/>
                    </a:schemeClr>
                  </a:solidFill>
                  <a:latin typeface="+mj-lt"/>
                </a:rPr>
                <a:t>roibida a reprodução total ou parcial.</a:t>
              </a:r>
              <a:endParaRPr lang="pt-PT" sz="600" b="0" dirty="0">
                <a:solidFill>
                  <a:schemeClr val="bg1">
                    <a:lumMod val="50000"/>
                  </a:schemeClr>
                </a:solidFill>
                <a:latin typeface="+mj-lt"/>
              </a:endParaRPr>
            </a:p>
          </p:txBody>
        </p:sp>
      </p:grpSp>
      <p:graphicFrame>
        <p:nvGraphicFramePr>
          <p:cNvPr id="7" name="Object 6"/>
          <p:cNvGraphicFramePr>
            <a:graphicFrameLocks noChangeAspect="1"/>
          </p:cNvGraphicFramePr>
          <p:nvPr>
            <p:extLst>
              <p:ext uri="{D42A27DB-BD31-4B8C-83A1-F6EECF244321}">
                <p14:modId xmlns:p14="http://schemas.microsoft.com/office/powerpoint/2010/main" val="3857395613"/>
              </p:ext>
            </p:extLst>
          </p:nvPr>
        </p:nvGraphicFramePr>
        <p:xfrm>
          <a:off x="1880245" y="1898911"/>
          <a:ext cx="1971675" cy="409575"/>
        </p:xfrm>
        <a:graphic>
          <a:graphicData uri="http://schemas.openxmlformats.org/presentationml/2006/ole">
            <mc:AlternateContent xmlns:mc="http://schemas.openxmlformats.org/markup-compatibility/2006">
              <mc:Choice xmlns:v="urn:schemas-microsoft-com:vml" Requires="v">
                <p:oleObj spid="_x0000_s2041" name="Folha de Cálculo" r:id="rId6" imgW="1971707" imgH="409489" progId="Excel.Sheet.12">
                  <p:link updateAutomatic="1"/>
                </p:oleObj>
              </mc:Choice>
              <mc:Fallback>
                <p:oleObj name="Folha de Cálculo" r:id="rId6" imgW="1971707" imgH="409489" progId="Excel.Sheet.12">
                  <p:link updateAutomatic="1"/>
                  <p:pic>
                    <p:nvPicPr>
                      <p:cNvPr id="0" name=""/>
                      <p:cNvPicPr/>
                      <p:nvPr/>
                    </p:nvPicPr>
                    <p:blipFill>
                      <a:blip r:embed="rId7"/>
                      <a:stretch>
                        <a:fillRect/>
                      </a:stretch>
                    </p:blipFill>
                    <p:spPr>
                      <a:xfrm>
                        <a:off x="1880245" y="1898911"/>
                        <a:ext cx="1971675" cy="40957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859904660"/>
              </p:ext>
            </p:extLst>
          </p:nvPr>
        </p:nvGraphicFramePr>
        <p:xfrm>
          <a:off x="1879600" y="3275013"/>
          <a:ext cx="1971675" cy="409575"/>
        </p:xfrm>
        <a:graphic>
          <a:graphicData uri="http://schemas.openxmlformats.org/presentationml/2006/ole">
            <mc:AlternateContent xmlns:mc="http://schemas.openxmlformats.org/markup-compatibility/2006">
              <mc:Choice xmlns:v="urn:schemas-microsoft-com:vml" Requires="v">
                <p:oleObj spid="_x0000_s2042" name="Folha de Cálculo" r:id="rId8" imgW="1971707" imgH="409489" progId="Excel.Sheet.12">
                  <p:link updateAutomatic="1"/>
                </p:oleObj>
              </mc:Choice>
              <mc:Fallback>
                <p:oleObj name="Folha de Cálculo" r:id="rId8" imgW="1971707" imgH="409489" progId="Excel.Sheet.12">
                  <p:link updateAutomatic="1"/>
                  <p:pic>
                    <p:nvPicPr>
                      <p:cNvPr id="0" name="Object 8"/>
                      <p:cNvPicPr>
                        <a:picLocks noChangeAspect="1" noChangeArrowheads="1"/>
                      </p:cNvPicPr>
                      <p:nvPr/>
                    </p:nvPicPr>
                    <p:blipFill>
                      <a:blip r:embed="rId9"/>
                      <a:srcRect/>
                      <a:stretch>
                        <a:fillRect/>
                      </a:stretch>
                    </p:blipFill>
                    <p:spPr bwMode="auto">
                      <a:xfrm>
                        <a:off x="1879600" y="3275013"/>
                        <a:ext cx="19716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107279391"/>
              </p:ext>
            </p:extLst>
          </p:nvPr>
        </p:nvGraphicFramePr>
        <p:xfrm>
          <a:off x="3779838" y="1898650"/>
          <a:ext cx="990600" cy="409575"/>
        </p:xfrm>
        <a:graphic>
          <a:graphicData uri="http://schemas.openxmlformats.org/presentationml/2006/ole">
            <mc:AlternateContent xmlns:mc="http://schemas.openxmlformats.org/markup-compatibility/2006">
              <mc:Choice xmlns:v="urn:schemas-microsoft-com:vml" Requires="v">
                <p:oleObj spid="_x0000_s2043" name="Folha de Cálculo" r:id="rId10" imgW="990711" imgH="409489" progId="Excel.Sheet.12">
                  <p:link updateAutomatic="1"/>
                </p:oleObj>
              </mc:Choice>
              <mc:Fallback>
                <p:oleObj name="Folha de Cálculo" r:id="rId10" imgW="990711" imgH="409489" progId="Excel.Sheet.12">
                  <p:link updateAutomatic="1"/>
                  <p:pic>
                    <p:nvPicPr>
                      <p:cNvPr id="0" name="Object 10"/>
                      <p:cNvPicPr>
                        <a:picLocks noChangeAspect="1" noChangeArrowheads="1"/>
                      </p:cNvPicPr>
                      <p:nvPr/>
                    </p:nvPicPr>
                    <p:blipFill>
                      <a:blip r:embed="rId11"/>
                      <a:srcRect/>
                      <a:stretch>
                        <a:fillRect/>
                      </a:stretch>
                    </p:blipFill>
                    <p:spPr bwMode="auto">
                      <a:xfrm>
                        <a:off x="3779838" y="1898650"/>
                        <a:ext cx="9906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505660894"/>
              </p:ext>
            </p:extLst>
          </p:nvPr>
        </p:nvGraphicFramePr>
        <p:xfrm>
          <a:off x="3779838" y="3275013"/>
          <a:ext cx="990600" cy="409575"/>
        </p:xfrm>
        <a:graphic>
          <a:graphicData uri="http://schemas.openxmlformats.org/presentationml/2006/ole">
            <mc:AlternateContent xmlns:mc="http://schemas.openxmlformats.org/markup-compatibility/2006">
              <mc:Choice xmlns:v="urn:schemas-microsoft-com:vml" Requires="v">
                <p:oleObj spid="_x0000_s2044" name="Folha de Cálculo" r:id="rId12" imgW="990711" imgH="409489" progId="Excel.Sheet.12">
                  <p:link updateAutomatic="1"/>
                </p:oleObj>
              </mc:Choice>
              <mc:Fallback>
                <p:oleObj name="Folha de Cálculo" r:id="rId12" imgW="990711" imgH="409489" progId="Excel.Sheet.12">
                  <p:link updateAutomatic="1"/>
                  <p:pic>
                    <p:nvPicPr>
                      <p:cNvPr id="0" name="Object 12"/>
                      <p:cNvPicPr>
                        <a:picLocks noChangeAspect="1" noChangeArrowheads="1"/>
                      </p:cNvPicPr>
                      <p:nvPr/>
                    </p:nvPicPr>
                    <p:blipFill>
                      <a:blip r:embed="rId13"/>
                      <a:srcRect/>
                      <a:stretch>
                        <a:fillRect/>
                      </a:stretch>
                    </p:blipFill>
                    <p:spPr bwMode="auto">
                      <a:xfrm>
                        <a:off x="3779838" y="3275013"/>
                        <a:ext cx="9906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 name="Title 4"/>
          <p:cNvSpPr txBox="1">
            <a:spLocks/>
          </p:cNvSpPr>
          <p:nvPr/>
        </p:nvSpPr>
        <p:spPr>
          <a:xfrm>
            <a:off x="420250" y="198000"/>
            <a:ext cx="6925113" cy="493713"/>
          </a:xfrm>
          <a:prstGeom prst="rect">
            <a:avLst/>
          </a:prstGeom>
        </p:spPr>
        <p:txBody>
          <a:bodyPr lIns="0" rIns="0"/>
          <a:lstStyle>
            <a:lvl1pPr algn="ctr" defTabSz="914264" rtl="0" eaLnBrk="1" latinLnBrk="0" hangingPunct="1">
              <a:spcBef>
                <a:spcPct val="0"/>
              </a:spcBef>
              <a:buNone/>
              <a:defRPr sz="4400" kern="1200">
                <a:solidFill>
                  <a:schemeClr val="tx1"/>
                </a:solidFill>
                <a:latin typeface="+mj-lt"/>
                <a:ea typeface="+mj-ea"/>
                <a:cs typeface="+mj-cs"/>
              </a:defRPr>
            </a:lvl1pPr>
          </a:lstStyle>
          <a:p>
            <a:pPr algn="l"/>
            <a:r>
              <a:rPr lang="pt-PT" sz="1300" b="1" dirty="0" smtClean="0">
                <a:solidFill>
                  <a:srgbClr val="006CB1"/>
                </a:solidFill>
                <a:latin typeface="Titillium Web" pitchFamily="2" charset="0"/>
              </a:rPr>
              <a:t>Constituições </a:t>
            </a:r>
            <a:r>
              <a:rPr lang="pt-PT" sz="1300" dirty="0" smtClean="0">
                <a:solidFill>
                  <a:srgbClr val="006CB1"/>
                </a:solidFill>
                <a:latin typeface="Titillium Web" pitchFamily="2" charset="0"/>
              </a:rPr>
              <a:t>| Comparativo Períodos Homólogos</a:t>
            </a:r>
            <a:endParaRPr lang="pt-PT" sz="1300" dirty="0">
              <a:solidFill>
                <a:srgbClr val="006CB1"/>
              </a:solidFill>
              <a:latin typeface="Titillium Web" pitchFamily="2"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895311299"/>
              </p:ext>
            </p:extLst>
          </p:nvPr>
        </p:nvGraphicFramePr>
        <p:xfrm>
          <a:off x="5665788" y="1360488"/>
          <a:ext cx="3314700" cy="2714625"/>
        </p:xfrm>
        <a:graphic>
          <a:graphicData uri="http://schemas.openxmlformats.org/presentationml/2006/ole">
            <mc:AlternateContent xmlns:mc="http://schemas.openxmlformats.org/markup-compatibility/2006">
              <mc:Choice xmlns:v="urn:schemas-microsoft-com:vml" Requires="v">
                <p:oleObj spid="_x0000_s2045" name="Folha de Cálculo" r:id="rId14" imgW="3314605" imgH="2714722" progId="Excel.Sheet.12">
                  <p:link updateAutomatic="1"/>
                </p:oleObj>
              </mc:Choice>
              <mc:Fallback>
                <p:oleObj name="Folha de Cálculo" r:id="rId14" imgW="3314605" imgH="2714722" progId="Excel.Sheet.12">
                  <p:link updateAutomatic="1"/>
                  <p:pic>
                    <p:nvPicPr>
                      <p:cNvPr id="0" name=""/>
                      <p:cNvPicPr/>
                      <p:nvPr/>
                    </p:nvPicPr>
                    <p:blipFill>
                      <a:blip r:embed="rId15"/>
                      <a:stretch>
                        <a:fillRect/>
                      </a:stretch>
                    </p:blipFill>
                    <p:spPr>
                      <a:xfrm>
                        <a:off x="5665788" y="1360488"/>
                        <a:ext cx="3314700" cy="2714625"/>
                      </a:xfrm>
                      <a:prstGeom prst="rect">
                        <a:avLst/>
                      </a:prstGeom>
                    </p:spPr>
                  </p:pic>
                </p:oleObj>
              </mc:Fallback>
            </mc:AlternateContent>
          </a:graphicData>
        </a:graphic>
      </p:graphicFrame>
      <p:sp>
        <p:nvSpPr>
          <p:cNvPr id="27" name="TextBox 26"/>
          <p:cNvSpPr txBox="1"/>
          <p:nvPr/>
        </p:nvSpPr>
        <p:spPr>
          <a:xfrm>
            <a:off x="7852011" y="339502"/>
            <a:ext cx="829073" cy="369332"/>
          </a:xfrm>
          <a:prstGeom prst="rect">
            <a:avLst/>
          </a:prstGeom>
          <a:noFill/>
        </p:spPr>
        <p:txBody>
          <a:bodyPr wrap="none" rtlCol="0">
            <a:spAutoFit/>
          </a:bodyPr>
          <a:lstStyle/>
          <a:p>
            <a:pPr algn="r"/>
            <a:r>
              <a:rPr lang="pt-PT" sz="900" dirty="0" smtClean="0">
                <a:solidFill>
                  <a:schemeClr val="bg1">
                    <a:lumMod val="50000"/>
                  </a:schemeClr>
                </a:solidFill>
                <a:latin typeface="Titillium Web" pitchFamily="2" charset="0"/>
              </a:rPr>
              <a:t>Comparativo</a:t>
            </a:r>
            <a:endParaRPr lang="pt-PT" sz="900" dirty="0">
              <a:solidFill>
                <a:schemeClr val="bg1">
                  <a:lumMod val="50000"/>
                </a:schemeClr>
              </a:solidFill>
              <a:latin typeface="Titillium Web" pitchFamily="2" charset="0"/>
            </a:endParaRPr>
          </a:p>
          <a:p>
            <a:pPr algn="r"/>
            <a:r>
              <a:rPr lang="pt-PT" sz="900" dirty="0" smtClean="0">
                <a:solidFill>
                  <a:schemeClr val="bg1">
                    <a:lumMod val="50000"/>
                  </a:schemeClr>
                </a:solidFill>
                <a:latin typeface="Titillium Web" pitchFamily="2" charset="0"/>
              </a:rPr>
              <a:t>Anual</a:t>
            </a:r>
            <a:endParaRPr lang="pt-PT" sz="900" dirty="0">
              <a:solidFill>
                <a:schemeClr val="bg1">
                  <a:lumMod val="50000"/>
                </a:schemeClr>
              </a:solidFill>
              <a:latin typeface="Titillium Web" pitchFamily="2" charset="0"/>
            </a:endParaRPr>
          </a:p>
        </p:txBody>
      </p:sp>
      <p:graphicFrame>
        <p:nvGraphicFramePr>
          <p:cNvPr id="30" name="Objeto 29"/>
          <p:cNvGraphicFramePr>
            <a:graphicFrameLocks noChangeAspect="1"/>
          </p:cNvGraphicFramePr>
          <p:nvPr>
            <p:extLst>
              <p:ext uri="{D42A27DB-BD31-4B8C-83A1-F6EECF244321}">
                <p14:modId xmlns:p14="http://schemas.microsoft.com/office/powerpoint/2010/main" val="465434523"/>
              </p:ext>
            </p:extLst>
          </p:nvPr>
        </p:nvGraphicFramePr>
        <p:xfrm>
          <a:off x="1808163" y="1369956"/>
          <a:ext cx="1971675" cy="409575"/>
        </p:xfrm>
        <a:graphic>
          <a:graphicData uri="http://schemas.openxmlformats.org/presentationml/2006/ole">
            <mc:AlternateContent xmlns:mc="http://schemas.openxmlformats.org/markup-compatibility/2006">
              <mc:Choice xmlns:v="urn:schemas-microsoft-com:vml" Requires="v">
                <p:oleObj spid="_x0000_s2046" name="Folha de Cálculo" r:id="rId16" imgW="1971707" imgH="409489" progId="Excel.Sheet.12">
                  <p:embed/>
                </p:oleObj>
              </mc:Choice>
              <mc:Fallback>
                <p:oleObj name="Folha de Cálculo" r:id="rId16" imgW="1971707" imgH="409489" progId="Excel.Sheet.12">
                  <p:embed/>
                  <p:pic>
                    <p:nvPicPr>
                      <p:cNvPr id="0" name=""/>
                      <p:cNvPicPr/>
                      <p:nvPr/>
                    </p:nvPicPr>
                    <p:blipFill>
                      <a:blip r:embed="rId17"/>
                      <a:stretch>
                        <a:fillRect/>
                      </a:stretch>
                    </p:blipFill>
                    <p:spPr>
                      <a:xfrm>
                        <a:off x="1808163" y="1369956"/>
                        <a:ext cx="1971675" cy="409575"/>
                      </a:xfrm>
                      <a:prstGeom prst="rect">
                        <a:avLst/>
                      </a:prstGeom>
                    </p:spPr>
                  </p:pic>
                </p:oleObj>
              </mc:Fallback>
            </mc:AlternateContent>
          </a:graphicData>
        </a:graphic>
      </p:graphicFrame>
    </p:spTree>
    <p:extLst>
      <p:ext uri="{BB962C8B-B14F-4D97-AF65-F5344CB8AC3E}">
        <p14:creationId xmlns:p14="http://schemas.microsoft.com/office/powerpoint/2010/main" val="2665068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0" y="0"/>
            <a:ext cx="6228184" cy="51435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bg1">
                  <a:lumMod val="95000"/>
                </a:schemeClr>
              </a:solidFill>
            </a:endParaRPr>
          </a:p>
        </p:txBody>
      </p:sp>
      <p:sp>
        <p:nvSpPr>
          <p:cNvPr id="47" name="Title 4"/>
          <p:cNvSpPr txBox="1">
            <a:spLocks/>
          </p:cNvSpPr>
          <p:nvPr/>
        </p:nvSpPr>
        <p:spPr>
          <a:xfrm>
            <a:off x="420250" y="198000"/>
            <a:ext cx="6925113" cy="493713"/>
          </a:xfrm>
          <a:prstGeom prst="rect">
            <a:avLst/>
          </a:prstGeom>
        </p:spPr>
        <p:txBody>
          <a:bodyPr lIns="0" rIns="0"/>
          <a:lstStyle>
            <a:lvl1pPr algn="ctr" defTabSz="914264" rtl="0" eaLnBrk="1" latinLnBrk="0" hangingPunct="1">
              <a:spcBef>
                <a:spcPct val="0"/>
              </a:spcBef>
              <a:buNone/>
              <a:defRPr sz="4400" kern="1200">
                <a:solidFill>
                  <a:schemeClr val="tx1"/>
                </a:solidFill>
                <a:latin typeface="+mj-lt"/>
                <a:ea typeface="+mj-ea"/>
                <a:cs typeface="+mj-cs"/>
              </a:defRPr>
            </a:lvl1pPr>
          </a:lstStyle>
          <a:p>
            <a:pPr algn="l"/>
            <a:r>
              <a:rPr lang="pt-PT" sz="1300" b="1" dirty="0">
                <a:solidFill>
                  <a:srgbClr val="006CB1"/>
                </a:solidFill>
                <a:latin typeface="Titillium Web" pitchFamily="2" charset="0"/>
              </a:rPr>
              <a:t>Constituições </a:t>
            </a:r>
            <a:r>
              <a:rPr lang="pt-PT" sz="1300" dirty="0" smtClean="0">
                <a:solidFill>
                  <a:srgbClr val="006CB1"/>
                </a:solidFill>
                <a:latin typeface="Titillium Web" pitchFamily="2" charset="0"/>
              </a:rPr>
              <a:t>| Evolução Mensal</a:t>
            </a:r>
            <a:endParaRPr lang="pt-PT" sz="1300" dirty="0">
              <a:solidFill>
                <a:srgbClr val="006CB1"/>
              </a:solidFill>
              <a:latin typeface="Titillium Web" pitchFamily="2" charset="0"/>
            </a:endParaRPr>
          </a:p>
        </p:txBody>
      </p:sp>
      <p:sp>
        <p:nvSpPr>
          <p:cNvPr id="11" name="TextBox 10"/>
          <p:cNvSpPr txBox="1"/>
          <p:nvPr/>
        </p:nvSpPr>
        <p:spPr>
          <a:xfrm>
            <a:off x="7668344" y="705366"/>
            <a:ext cx="878767" cy="261610"/>
          </a:xfrm>
          <a:prstGeom prst="rect">
            <a:avLst/>
          </a:prstGeom>
          <a:noFill/>
        </p:spPr>
        <p:txBody>
          <a:bodyPr wrap="none" rtlCol="0">
            <a:spAutoFit/>
          </a:bodyPr>
          <a:lstStyle/>
          <a:p>
            <a:r>
              <a:rPr lang="pt-PT" sz="1100" dirty="0" smtClean="0">
                <a:solidFill>
                  <a:schemeClr val="bg1">
                    <a:lumMod val="50000"/>
                  </a:schemeClr>
                </a:solidFill>
                <a:latin typeface="Titillium Web" pitchFamily="2" charset="0"/>
              </a:rPr>
              <a:t>Total Anual</a:t>
            </a:r>
            <a:endParaRPr lang="pt-PT" sz="1100" dirty="0">
              <a:solidFill>
                <a:schemeClr val="bg1">
                  <a:lumMod val="50000"/>
                </a:schemeClr>
              </a:solidFill>
              <a:latin typeface="Titillium Web" pitchFamily="2" charset="0"/>
            </a:endParaRPr>
          </a:p>
        </p:txBody>
      </p:sp>
      <p:sp>
        <p:nvSpPr>
          <p:cNvPr id="12" name="Rounded Rectangle 11"/>
          <p:cNvSpPr/>
          <p:nvPr/>
        </p:nvSpPr>
        <p:spPr>
          <a:xfrm>
            <a:off x="6732240" y="1065406"/>
            <a:ext cx="2930726" cy="64800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2" name="Rectangle 31"/>
          <p:cNvSpPr/>
          <p:nvPr/>
        </p:nvSpPr>
        <p:spPr>
          <a:xfrm>
            <a:off x="7729189" y="1641470"/>
            <a:ext cx="773640" cy="719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 name="Rounded Rectangle 19"/>
          <p:cNvSpPr/>
          <p:nvPr/>
        </p:nvSpPr>
        <p:spPr>
          <a:xfrm>
            <a:off x="6732240" y="2073574"/>
            <a:ext cx="2930726" cy="64800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1" name="Rectangle 30"/>
          <p:cNvSpPr/>
          <p:nvPr/>
        </p:nvSpPr>
        <p:spPr>
          <a:xfrm>
            <a:off x="7729189" y="2649582"/>
            <a:ext cx="773640" cy="71936"/>
          </a:xfrm>
          <a:prstGeom prst="rect">
            <a:avLst/>
          </a:prstGeom>
          <a:solidFill>
            <a:srgbClr val="8FB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 name="Rounded Rectangle 20"/>
          <p:cNvSpPr/>
          <p:nvPr/>
        </p:nvSpPr>
        <p:spPr>
          <a:xfrm>
            <a:off x="6626647" y="3126813"/>
            <a:ext cx="2930726" cy="64800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smtClean="0">
                <a:solidFill>
                  <a:srgbClr val="006CB1"/>
                </a:solidFill>
                <a:latin typeface="+mj-lt"/>
              </a:rPr>
              <a:t>26697</a:t>
            </a:r>
            <a:endParaRPr lang="pt-PT" dirty="0">
              <a:latin typeface="+mj-lt"/>
            </a:endParaRPr>
          </a:p>
        </p:txBody>
      </p:sp>
      <p:sp>
        <p:nvSpPr>
          <p:cNvPr id="29" name="Rectangle 28"/>
          <p:cNvSpPr/>
          <p:nvPr/>
        </p:nvSpPr>
        <p:spPr>
          <a:xfrm>
            <a:off x="7729189" y="3657766"/>
            <a:ext cx="773640" cy="71936"/>
          </a:xfrm>
          <a:prstGeom prst="rect">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43" name="Picture 4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0250" y="4671688"/>
            <a:ext cx="1080000" cy="249230"/>
          </a:xfrm>
          <a:prstGeom prst="rect">
            <a:avLst/>
          </a:prstGeom>
        </p:spPr>
      </p:pic>
      <p:grpSp>
        <p:nvGrpSpPr>
          <p:cNvPr id="44" name="Group 43"/>
          <p:cNvGrpSpPr/>
          <p:nvPr/>
        </p:nvGrpSpPr>
        <p:grpSpPr>
          <a:xfrm>
            <a:off x="5789219" y="4662740"/>
            <a:ext cx="2938305" cy="267126"/>
            <a:chOff x="5789219" y="4665499"/>
            <a:chExt cx="2938305" cy="267126"/>
          </a:xfrm>
        </p:grpSpPr>
        <p:sp>
          <p:nvSpPr>
            <p:cNvPr id="45" name="TextBox 44"/>
            <p:cNvSpPr txBox="1"/>
            <p:nvPr/>
          </p:nvSpPr>
          <p:spPr>
            <a:xfrm>
              <a:off x="7842804" y="4665499"/>
              <a:ext cx="873636" cy="138499"/>
            </a:xfrm>
            <a:prstGeom prst="rect">
              <a:avLst/>
            </a:prstGeom>
            <a:noFill/>
          </p:spPr>
          <p:txBody>
            <a:bodyPr wrap="none" lIns="0" tIns="0" rIns="0" bIns="0" rtlCol="0">
              <a:spAutoFit/>
            </a:bodyPr>
            <a:lstStyle/>
            <a:p>
              <a:pPr algn="r"/>
              <a:r>
                <a:rPr lang="pt-PT" sz="900" b="1" dirty="0" smtClean="0">
                  <a:solidFill>
                    <a:srgbClr val="006CB1"/>
                  </a:solidFill>
                  <a:latin typeface="Titillium Web" pitchFamily="2" charset="0"/>
                </a:rPr>
                <a:t>www.infotrust.pt</a:t>
              </a:r>
              <a:endParaRPr lang="pt-PT" sz="900" b="1" dirty="0">
                <a:solidFill>
                  <a:srgbClr val="006CB1"/>
                </a:solidFill>
                <a:latin typeface="Titillium Web" pitchFamily="2" charset="0"/>
              </a:endParaRPr>
            </a:p>
          </p:txBody>
        </p:sp>
        <p:sp>
          <p:nvSpPr>
            <p:cNvPr id="46" name="TextBox 45"/>
            <p:cNvSpPr txBox="1"/>
            <p:nvPr/>
          </p:nvSpPr>
          <p:spPr>
            <a:xfrm>
              <a:off x="5789219" y="4840292"/>
              <a:ext cx="2938305" cy="92333"/>
            </a:xfrm>
            <a:prstGeom prst="rect">
              <a:avLst/>
            </a:prstGeom>
            <a:noFill/>
          </p:spPr>
          <p:txBody>
            <a:bodyPr wrap="none" lIns="0" tIns="0" rIns="0" bIns="0" rtlCol="0">
              <a:spAutoFit/>
            </a:bodyPr>
            <a:lstStyle/>
            <a:p>
              <a:pPr algn="r"/>
              <a:r>
                <a:rPr lang="pt-PT" sz="600" b="0" dirty="0" smtClean="0">
                  <a:solidFill>
                    <a:schemeClr val="bg1">
                      <a:lumMod val="50000"/>
                    </a:schemeClr>
                  </a:solidFill>
                  <a:latin typeface="+mj-lt"/>
                </a:rPr>
                <a:t>© Copyright </a:t>
              </a:r>
              <a:r>
                <a:rPr lang="pt-PT" sz="600" b="1" dirty="0">
                  <a:solidFill>
                    <a:schemeClr val="bg1">
                      <a:lumMod val="50000"/>
                    </a:schemeClr>
                  </a:solidFill>
                  <a:latin typeface="+mj-lt"/>
                </a:rPr>
                <a:t>Infotrust</a:t>
              </a:r>
              <a:r>
                <a:rPr lang="pt-PT" sz="600" dirty="0">
                  <a:solidFill>
                    <a:schemeClr val="bg1">
                      <a:lumMod val="50000"/>
                    </a:schemeClr>
                  </a:solidFill>
                  <a:latin typeface="+mj-lt"/>
                </a:rPr>
                <a:t> </a:t>
              </a:r>
              <a:r>
                <a:rPr lang="pt-PT" sz="600" dirty="0" smtClean="0">
                  <a:solidFill>
                    <a:schemeClr val="bg1">
                      <a:lumMod val="50000"/>
                    </a:schemeClr>
                  </a:solidFill>
                  <a:latin typeface="+mj-lt"/>
                </a:rPr>
                <a:t>| </a:t>
              </a:r>
              <a:r>
                <a:rPr lang="pt-PT" sz="600" b="0" dirty="0" smtClean="0">
                  <a:solidFill>
                    <a:schemeClr val="bg1">
                      <a:lumMod val="50000"/>
                    </a:schemeClr>
                  </a:solidFill>
                  <a:latin typeface="+mj-lt"/>
                </a:rPr>
                <a:t>Todos os Direitos Reservados. </a:t>
              </a:r>
              <a:r>
                <a:rPr lang="pt-PT" sz="600" dirty="0" smtClean="0">
                  <a:solidFill>
                    <a:schemeClr val="bg1">
                      <a:lumMod val="50000"/>
                    </a:schemeClr>
                  </a:solidFill>
                  <a:latin typeface="+mj-lt"/>
                </a:rPr>
                <a:t>P</a:t>
              </a:r>
              <a:r>
                <a:rPr lang="pt-PT" sz="600" b="0" dirty="0" smtClean="0">
                  <a:solidFill>
                    <a:schemeClr val="bg1">
                      <a:lumMod val="50000"/>
                    </a:schemeClr>
                  </a:solidFill>
                  <a:latin typeface="+mj-lt"/>
                </a:rPr>
                <a:t>roibida a reprodução total ou parcial.</a:t>
              </a:r>
              <a:endParaRPr lang="pt-PT" sz="600" b="0" dirty="0">
                <a:solidFill>
                  <a:schemeClr val="bg1">
                    <a:lumMod val="50000"/>
                  </a:schemeClr>
                </a:solidFill>
                <a:latin typeface="+mj-lt"/>
              </a:endParaRPr>
            </a:p>
          </p:txBody>
        </p:sp>
      </p:grpSp>
      <p:graphicFrame>
        <p:nvGraphicFramePr>
          <p:cNvPr id="6" name="Object 5"/>
          <p:cNvGraphicFramePr>
            <a:graphicFrameLocks noChangeAspect="1"/>
          </p:cNvGraphicFramePr>
          <p:nvPr>
            <p:extLst>
              <p:ext uri="{D42A27DB-BD31-4B8C-83A1-F6EECF244321}">
                <p14:modId xmlns:p14="http://schemas.microsoft.com/office/powerpoint/2010/main" val="3632193577"/>
              </p:ext>
            </p:extLst>
          </p:nvPr>
        </p:nvGraphicFramePr>
        <p:xfrm>
          <a:off x="7675563" y="1184275"/>
          <a:ext cx="857250" cy="409575"/>
        </p:xfrm>
        <a:graphic>
          <a:graphicData uri="http://schemas.openxmlformats.org/presentationml/2006/ole">
            <mc:AlternateContent xmlns:mc="http://schemas.openxmlformats.org/markup-compatibility/2006">
              <mc:Choice xmlns:v="urn:schemas-microsoft-com:vml" Requires="v">
                <p:oleObj spid="_x0000_s2800" name="Folha de Cálculo" r:id="rId4" imgW="857123" imgH="409489" progId="Excel.Sheet.12">
                  <p:link updateAutomatic="1"/>
                </p:oleObj>
              </mc:Choice>
              <mc:Fallback>
                <p:oleObj name="Folha de Cálculo" r:id="rId4" imgW="857123" imgH="409489" progId="Excel.Sheet.12">
                  <p:link updateAutomatic="1"/>
                  <p:pic>
                    <p:nvPicPr>
                      <p:cNvPr id="0" name="Object 4"/>
                      <p:cNvPicPr>
                        <a:picLocks noChangeAspect="1" noChangeArrowheads="1"/>
                      </p:cNvPicPr>
                      <p:nvPr/>
                    </p:nvPicPr>
                    <p:blipFill>
                      <a:blip r:embed="rId5"/>
                      <a:srcRect/>
                      <a:stretch>
                        <a:fillRect/>
                      </a:stretch>
                    </p:blipFill>
                    <p:spPr bwMode="auto">
                      <a:xfrm>
                        <a:off x="7675563" y="1184275"/>
                        <a:ext cx="8572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297396070"/>
              </p:ext>
            </p:extLst>
          </p:nvPr>
        </p:nvGraphicFramePr>
        <p:xfrm>
          <a:off x="7675563" y="2192338"/>
          <a:ext cx="857250" cy="409575"/>
        </p:xfrm>
        <a:graphic>
          <a:graphicData uri="http://schemas.openxmlformats.org/presentationml/2006/ole">
            <mc:AlternateContent xmlns:mc="http://schemas.openxmlformats.org/markup-compatibility/2006">
              <mc:Choice xmlns:v="urn:schemas-microsoft-com:vml" Requires="v">
                <p:oleObj spid="_x0000_s2801" name="Folha de Cálculo" r:id="rId6" imgW="857123" imgH="409489" progId="Excel.Sheet.12">
                  <p:link updateAutomatic="1"/>
                </p:oleObj>
              </mc:Choice>
              <mc:Fallback>
                <p:oleObj name="Folha de Cálculo" r:id="rId6" imgW="857123" imgH="409489" progId="Excel.Sheet.12">
                  <p:link updateAutomatic="1"/>
                  <p:pic>
                    <p:nvPicPr>
                      <p:cNvPr id="0" name="Object 6"/>
                      <p:cNvPicPr>
                        <a:picLocks noChangeAspect="1" noChangeArrowheads="1"/>
                      </p:cNvPicPr>
                      <p:nvPr/>
                    </p:nvPicPr>
                    <p:blipFill>
                      <a:blip r:embed="rId7"/>
                      <a:srcRect/>
                      <a:stretch>
                        <a:fillRect/>
                      </a:stretch>
                    </p:blipFill>
                    <p:spPr bwMode="auto">
                      <a:xfrm>
                        <a:off x="7675563" y="2192338"/>
                        <a:ext cx="8572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785571536"/>
              </p:ext>
            </p:extLst>
          </p:nvPr>
        </p:nvGraphicFramePr>
        <p:xfrm>
          <a:off x="6850063" y="1309688"/>
          <a:ext cx="723900" cy="200025"/>
        </p:xfrm>
        <a:graphic>
          <a:graphicData uri="http://schemas.openxmlformats.org/presentationml/2006/ole">
            <mc:AlternateContent xmlns:mc="http://schemas.openxmlformats.org/markup-compatibility/2006">
              <mc:Choice xmlns:v="urn:schemas-microsoft-com:vml" Requires="v">
                <p:oleObj spid="_x0000_s2802" name="Folha de Cálculo" r:id="rId8" imgW="723805" imgH="200021" progId="Excel.Sheet.12">
                  <p:link updateAutomatic="1"/>
                </p:oleObj>
              </mc:Choice>
              <mc:Fallback>
                <p:oleObj name="Folha de Cálculo" r:id="rId8" imgW="723805" imgH="200021" progId="Excel.Sheet.12">
                  <p:link updateAutomatic="1"/>
                  <p:pic>
                    <p:nvPicPr>
                      <p:cNvPr id="0" name="Object 12"/>
                      <p:cNvPicPr>
                        <a:picLocks noChangeAspect="1" noChangeArrowheads="1"/>
                      </p:cNvPicPr>
                      <p:nvPr/>
                    </p:nvPicPr>
                    <p:blipFill>
                      <a:blip r:embed="rId9"/>
                      <a:srcRect/>
                      <a:stretch>
                        <a:fillRect/>
                      </a:stretch>
                    </p:blipFill>
                    <p:spPr bwMode="auto">
                      <a:xfrm>
                        <a:off x="6850063" y="1309688"/>
                        <a:ext cx="7239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249099924"/>
              </p:ext>
            </p:extLst>
          </p:nvPr>
        </p:nvGraphicFramePr>
        <p:xfrm>
          <a:off x="6850063" y="2317750"/>
          <a:ext cx="723900" cy="200025"/>
        </p:xfrm>
        <a:graphic>
          <a:graphicData uri="http://schemas.openxmlformats.org/presentationml/2006/ole">
            <mc:AlternateContent xmlns:mc="http://schemas.openxmlformats.org/markup-compatibility/2006">
              <mc:Choice xmlns:v="urn:schemas-microsoft-com:vml" Requires="v">
                <p:oleObj spid="_x0000_s2803" name="Folha de Cálculo" r:id="rId10" imgW="723805" imgH="200021" progId="Excel.Sheet.12">
                  <p:link updateAutomatic="1"/>
                </p:oleObj>
              </mc:Choice>
              <mc:Fallback>
                <p:oleObj name="Folha de Cálculo" r:id="rId10" imgW="723805" imgH="200021" progId="Excel.Sheet.12">
                  <p:link updateAutomatic="1"/>
                  <p:pic>
                    <p:nvPicPr>
                      <p:cNvPr id="0" name="Object 14"/>
                      <p:cNvPicPr>
                        <a:picLocks noChangeAspect="1" noChangeArrowheads="1"/>
                      </p:cNvPicPr>
                      <p:nvPr/>
                    </p:nvPicPr>
                    <p:blipFill>
                      <a:blip r:embed="rId11"/>
                      <a:srcRect/>
                      <a:stretch>
                        <a:fillRect/>
                      </a:stretch>
                    </p:blipFill>
                    <p:spPr bwMode="auto">
                      <a:xfrm>
                        <a:off x="6850063" y="2317750"/>
                        <a:ext cx="7239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413593519"/>
              </p:ext>
            </p:extLst>
          </p:nvPr>
        </p:nvGraphicFramePr>
        <p:xfrm>
          <a:off x="6896421" y="3380470"/>
          <a:ext cx="723900" cy="200025"/>
        </p:xfrm>
        <a:graphic>
          <a:graphicData uri="http://schemas.openxmlformats.org/presentationml/2006/ole">
            <mc:AlternateContent xmlns:mc="http://schemas.openxmlformats.org/markup-compatibility/2006">
              <mc:Choice xmlns:v="urn:schemas-microsoft-com:vml" Requires="v">
                <p:oleObj spid="_x0000_s2804" name="Folha de Cálculo" r:id="rId12" imgW="723805" imgH="200021" progId="Excel.Sheet.12">
                  <p:link updateAutomatic="1"/>
                </p:oleObj>
              </mc:Choice>
              <mc:Fallback>
                <p:oleObj name="Folha de Cálculo" r:id="rId12" imgW="723805" imgH="200021" progId="Excel.Sheet.12">
                  <p:link updateAutomatic="1"/>
                  <p:pic>
                    <p:nvPicPr>
                      <p:cNvPr id="0" name="Object 17"/>
                      <p:cNvPicPr>
                        <a:picLocks noChangeAspect="1" noChangeArrowheads="1"/>
                      </p:cNvPicPr>
                      <p:nvPr/>
                    </p:nvPicPr>
                    <p:blipFill>
                      <a:blip r:embed="rId13"/>
                      <a:srcRect/>
                      <a:stretch>
                        <a:fillRect/>
                      </a:stretch>
                    </p:blipFill>
                    <p:spPr bwMode="auto">
                      <a:xfrm>
                        <a:off x="6896421" y="3380470"/>
                        <a:ext cx="7239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11461427"/>
              </p:ext>
            </p:extLst>
          </p:nvPr>
        </p:nvGraphicFramePr>
        <p:xfrm>
          <a:off x="398463" y="1317625"/>
          <a:ext cx="5200650" cy="2505075"/>
        </p:xfrm>
        <a:graphic>
          <a:graphicData uri="http://schemas.openxmlformats.org/presentationml/2006/ole">
            <mc:AlternateContent xmlns:mc="http://schemas.openxmlformats.org/markup-compatibility/2006">
              <mc:Choice xmlns:v="urn:schemas-microsoft-com:vml" Requires="v">
                <p:oleObj spid="_x0000_s2805" name="Folha de Cálculo" r:id="rId14" imgW="5200761" imgH="2504984" progId="Excel.Sheet.12">
                  <p:link updateAutomatic="1"/>
                </p:oleObj>
              </mc:Choice>
              <mc:Fallback>
                <p:oleObj name="Folha de Cálculo" r:id="rId14" imgW="5200761" imgH="2504984" progId="Excel.Sheet.12">
                  <p:link updateAutomatic="1"/>
                  <p:pic>
                    <p:nvPicPr>
                      <p:cNvPr id="0" name=""/>
                      <p:cNvPicPr/>
                      <p:nvPr/>
                    </p:nvPicPr>
                    <p:blipFill>
                      <a:blip r:embed="rId15"/>
                      <a:stretch>
                        <a:fillRect/>
                      </a:stretch>
                    </p:blipFill>
                    <p:spPr>
                      <a:xfrm>
                        <a:off x="398463" y="1317625"/>
                        <a:ext cx="5200650" cy="2505075"/>
                      </a:xfrm>
                      <a:prstGeom prst="rect">
                        <a:avLst/>
                      </a:prstGeom>
                    </p:spPr>
                  </p:pic>
                </p:oleObj>
              </mc:Fallback>
            </mc:AlternateContent>
          </a:graphicData>
        </a:graphic>
      </p:graphicFrame>
    </p:spTree>
    <p:extLst>
      <p:ext uri="{BB962C8B-B14F-4D97-AF65-F5344CB8AC3E}">
        <p14:creationId xmlns:p14="http://schemas.microsoft.com/office/powerpoint/2010/main" val="18044881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515513" y="0"/>
            <a:ext cx="3635238"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bg1">
                  <a:lumMod val="95000"/>
                </a:schemeClr>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4276876896"/>
              </p:ext>
            </p:extLst>
          </p:nvPr>
        </p:nvGraphicFramePr>
        <p:xfrm>
          <a:off x="467544" y="758825"/>
          <a:ext cx="8676456" cy="3867150"/>
        </p:xfrm>
        <a:graphic>
          <a:graphicData uri="http://schemas.openxmlformats.org/presentationml/2006/ole">
            <mc:AlternateContent xmlns:mc="http://schemas.openxmlformats.org/markup-compatibility/2006">
              <mc:Choice xmlns:v="urn:schemas-microsoft-com:vml" Requires="v">
                <p:oleObj spid="_x0000_s9405" name="Folha de Cálculo" r:id="rId3" imgW="8677291" imgH="3628987" progId="Excel.Sheet.12">
                  <p:link updateAutomatic="1"/>
                </p:oleObj>
              </mc:Choice>
              <mc:Fallback>
                <p:oleObj name="Folha de Cálculo" r:id="rId3" imgW="8677291" imgH="3628987" progId="Excel.Sheet.12">
                  <p:link updateAutomatic="1"/>
                  <p:pic>
                    <p:nvPicPr>
                      <p:cNvPr id="0" name="Object 4"/>
                      <p:cNvPicPr>
                        <a:picLocks noChangeAspect="1" noChangeArrowheads="1"/>
                      </p:cNvPicPr>
                      <p:nvPr/>
                    </p:nvPicPr>
                    <p:blipFill>
                      <a:blip r:embed="rId4"/>
                      <a:srcRect/>
                      <a:stretch>
                        <a:fillRect/>
                      </a:stretch>
                    </p:blipFill>
                    <p:spPr bwMode="auto">
                      <a:xfrm>
                        <a:off x="467544" y="758825"/>
                        <a:ext cx="8676456" cy="3867150"/>
                      </a:xfrm>
                      <a:prstGeom prst="rect">
                        <a:avLst/>
                      </a:prstGeom>
                      <a:noFill/>
                      <a:ln>
                        <a:noFill/>
                      </a:ln>
                      <a:extLst/>
                    </p:spPr>
                  </p:pic>
                </p:oleObj>
              </mc:Fallback>
            </mc:AlternateContent>
          </a:graphicData>
        </a:graphic>
      </p:graphicFrame>
      <p:sp>
        <p:nvSpPr>
          <p:cNvPr id="7" name="Title 4"/>
          <p:cNvSpPr txBox="1">
            <a:spLocks/>
          </p:cNvSpPr>
          <p:nvPr/>
        </p:nvSpPr>
        <p:spPr>
          <a:xfrm>
            <a:off x="351495" y="230289"/>
            <a:ext cx="6925113" cy="493713"/>
          </a:xfrm>
          <a:prstGeom prst="rect">
            <a:avLst/>
          </a:prstGeom>
        </p:spPr>
        <p:txBody>
          <a:bodyPr lIns="0" rIns="0"/>
          <a:lstStyle>
            <a:lvl1pPr algn="ctr" defTabSz="914264" rtl="0" eaLnBrk="1" latinLnBrk="0" hangingPunct="1">
              <a:spcBef>
                <a:spcPct val="0"/>
              </a:spcBef>
              <a:buNone/>
              <a:defRPr sz="4400" kern="1200">
                <a:solidFill>
                  <a:schemeClr val="tx1"/>
                </a:solidFill>
                <a:latin typeface="+mj-lt"/>
                <a:ea typeface="+mj-ea"/>
                <a:cs typeface="+mj-cs"/>
              </a:defRPr>
            </a:lvl1pPr>
          </a:lstStyle>
          <a:p>
            <a:pPr algn="l"/>
            <a:r>
              <a:rPr lang="pt-PT" sz="1300" b="1" dirty="0">
                <a:solidFill>
                  <a:srgbClr val="006CB1"/>
                </a:solidFill>
                <a:latin typeface="Titillium Web" pitchFamily="2" charset="0"/>
              </a:rPr>
              <a:t>Constituições </a:t>
            </a:r>
            <a:r>
              <a:rPr lang="pt-PT" sz="1300" dirty="0" smtClean="0">
                <a:solidFill>
                  <a:srgbClr val="006CB1"/>
                </a:solidFill>
                <a:latin typeface="Titillium Web" pitchFamily="2" charset="0"/>
              </a:rPr>
              <a:t>| </a:t>
            </a:r>
            <a:r>
              <a:rPr lang="pt-PT" sz="1300" dirty="0">
                <a:solidFill>
                  <a:srgbClr val="006CB1"/>
                </a:solidFill>
                <a:latin typeface="Titillium Web" pitchFamily="2" charset="0"/>
              </a:rPr>
              <a:t>Comparativo Geográfico Mensal / Acumulado</a:t>
            </a:r>
          </a:p>
        </p:txBody>
      </p:sp>
      <p:pic>
        <p:nvPicPr>
          <p:cNvPr id="8" name="Picture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20250" y="4671688"/>
            <a:ext cx="1080000" cy="249230"/>
          </a:xfrm>
          <a:prstGeom prst="rect">
            <a:avLst/>
          </a:prstGeom>
        </p:spPr>
      </p:pic>
      <p:grpSp>
        <p:nvGrpSpPr>
          <p:cNvPr id="9" name="Group 8"/>
          <p:cNvGrpSpPr/>
          <p:nvPr/>
        </p:nvGrpSpPr>
        <p:grpSpPr>
          <a:xfrm>
            <a:off x="5789219" y="4662740"/>
            <a:ext cx="2938305" cy="267126"/>
            <a:chOff x="5789219" y="4665499"/>
            <a:chExt cx="2938305" cy="267126"/>
          </a:xfrm>
        </p:grpSpPr>
        <p:sp>
          <p:nvSpPr>
            <p:cNvPr id="10" name="TextBox 9"/>
            <p:cNvSpPr txBox="1"/>
            <p:nvPr/>
          </p:nvSpPr>
          <p:spPr>
            <a:xfrm>
              <a:off x="7842804" y="4665499"/>
              <a:ext cx="873636" cy="138499"/>
            </a:xfrm>
            <a:prstGeom prst="rect">
              <a:avLst/>
            </a:prstGeom>
            <a:noFill/>
          </p:spPr>
          <p:txBody>
            <a:bodyPr wrap="none" lIns="0" tIns="0" rIns="0" bIns="0" rtlCol="0">
              <a:spAutoFit/>
            </a:bodyPr>
            <a:lstStyle/>
            <a:p>
              <a:pPr algn="r"/>
              <a:r>
                <a:rPr lang="pt-PT" sz="900" b="1" dirty="0" smtClean="0">
                  <a:solidFill>
                    <a:srgbClr val="006CB1"/>
                  </a:solidFill>
                  <a:latin typeface="Titillium Web" pitchFamily="2" charset="0"/>
                </a:rPr>
                <a:t>www.infotrust.pt</a:t>
              </a:r>
              <a:endParaRPr lang="pt-PT" sz="900" b="1" dirty="0">
                <a:solidFill>
                  <a:srgbClr val="006CB1"/>
                </a:solidFill>
                <a:latin typeface="Titillium Web" pitchFamily="2" charset="0"/>
              </a:endParaRPr>
            </a:p>
          </p:txBody>
        </p:sp>
        <p:sp>
          <p:nvSpPr>
            <p:cNvPr id="11" name="TextBox 10"/>
            <p:cNvSpPr txBox="1"/>
            <p:nvPr/>
          </p:nvSpPr>
          <p:spPr>
            <a:xfrm>
              <a:off x="5789219" y="4840292"/>
              <a:ext cx="2938305" cy="92333"/>
            </a:xfrm>
            <a:prstGeom prst="rect">
              <a:avLst/>
            </a:prstGeom>
            <a:noFill/>
          </p:spPr>
          <p:txBody>
            <a:bodyPr wrap="none" lIns="0" tIns="0" rIns="0" bIns="0" rtlCol="0">
              <a:spAutoFit/>
            </a:bodyPr>
            <a:lstStyle/>
            <a:p>
              <a:pPr algn="r"/>
              <a:r>
                <a:rPr lang="pt-PT" sz="600" b="0" dirty="0" smtClean="0">
                  <a:solidFill>
                    <a:schemeClr val="bg1">
                      <a:lumMod val="50000"/>
                    </a:schemeClr>
                  </a:solidFill>
                  <a:latin typeface="+mj-lt"/>
                </a:rPr>
                <a:t>© Copyright </a:t>
              </a:r>
              <a:r>
                <a:rPr lang="pt-PT" sz="600" b="1" dirty="0">
                  <a:solidFill>
                    <a:schemeClr val="bg1">
                      <a:lumMod val="50000"/>
                    </a:schemeClr>
                  </a:solidFill>
                  <a:latin typeface="+mj-lt"/>
                </a:rPr>
                <a:t>Infotrust</a:t>
              </a:r>
              <a:r>
                <a:rPr lang="pt-PT" sz="600" dirty="0">
                  <a:solidFill>
                    <a:schemeClr val="bg1">
                      <a:lumMod val="50000"/>
                    </a:schemeClr>
                  </a:solidFill>
                  <a:latin typeface="+mj-lt"/>
                </a:rPr>
                <a:t> </a:t>
              </a:r>
              <a:r>
                <a:rPr lang="pt-PT" sz="600" dirty="0" smtClean="0">
                  <a:solidFill>
                    <a:schemeClr val="bg1">
                      <a:lumMod val="50000"/>
                    </a:schemeClr>
                  </a:solidFill>
                  <a:latin typeface="+mj-lt"/>
                </a:rPr>
                <a:t>| </a:t>
              </a:r>
              <a:r>
                <a:rPr lang="pt-PT" sz="600" b="0" dirty="0" smtClean="0">
                  <a:solidFill>
                    <a:schemeClr val="bg1">
                      <a:lumMod val="50000"/>
                    </a:schemeClr>
                  </a:solidFill>
                  <a:latin typeface="+mj-lt"/>
                </a:rPr>
                <a:t>Todos os Direitos Reservados. </a:t>
              </a:r>
              <a:r>
                <a:rPr lang="pt-PT" sz="600" dirty="0" smtClean="0">
                  <a:solidFill>
                    <a:schemeClr val="bg1">
                      <a:lumMod val="50000"/>
                    </a:schemeClr>
                  </a:solidFill>
                  <a:latin typeface="+mj-lt"/>
                </a:rPr>
                <a:t>P</a:t>
              </a:r>
              <a:r>
                <a:rPr lang="pt-PT" sz="600" b="0" dirty="0" smtClean="0">
                  <a:solidFill>
                    <a:schemeClr val="bg1">
                      <a:lumMod val="50000"/>
                    </a:schemeClr>
                  </a:solidFill>
                  <a:latin typeface="+mj-lt"/>
                </a:rPr>
                <a:t>roibida a reprodução total ou parcial.</a:t>
              </a:r>
              <a:endParaRPr lang="pt-PT" sz="600" b="0" dirty="0">
                <a:solidFill>
                  <a:schemeClr val="bg1">
                    <a:lumMod val="50000"/>
                  </a:schemeClr>
                </a:solidFill>
                <a:latin typeface="+mj-lt"/>
              </a:endParaRPr>
            </a:p>
          </p:txBody>
        </p:sp>
      </p:grpSp>
      <p:sp>
        <p:nvSpPr>
          <p:cNvPr id="16" name="TextBox 15"/>
          <p:cNvSpPr txBox="1"/>
          <p:nvPr/>
        </p:nvSpPr>
        <p:spPr>
          <a:xfrm>
            <a:off x="4408534" y="565545"/>
            <a:ext cx="752129" cy="230832"/>
          </a:xfrm>
          <a:prstGeom prst="rect">
            <a:avLst/>
          </a:prstGeom>
          <a:noFill/>
        </p:spPr>
        <p:txBody>
          <a:bodyPr wrap="none" rtlCol="0">
            <a:spAutoFit/>
          </a:bodyPr>
          <a:lstStyle/>
          <a:p>
            <a:r>
              <a:rPr lang="pt-PT" sz="900" dirty="0" smtClean="0">
                <a:solidFill>
                  <a:schemeClr val="bg1">
                    <a:lumMod val="75000"/>
                  </a:schemeClr>
                </a:solidFill>
                <a:latin typeface="Titillium Web" pitchFamily="2" charset="0"/>
                <a:ea typeface="Verdana" pitchFamily="34" charset="0"/>
                <a:cs typeface="Verdana" pitchFamily="34" charset="0"/>
              </a:rPr>
              <a:t>Variação (%)</a:t>
            </a:r>
            <a:endParaRPr lang="pt-PT" sz="900" dirty="0">
              <a:solidFill>
                <a:schemeClr val="bg1">
                  <a:lumMod val="75000"/>
                </a:schemeClr>
              </a:solidFill>
              <a:latin typeface="Titillium Web" pitchFamily="2" charset="0"/>
              <a:ea typeface="Verdana" pitchFamily="34" charset="0"/>
              <a:cs typeface="Verdana" pitchFamily="34" charset="0"/>
            </a:endParaRPr>
          </a:p>
        </p:txBody>
      </p:sp>
      <p:grpSp>
        <p:nvGrpSpPr>
          <p:cNvPr id="133" name="Group 132"/>
          <p:cNvGrpSpPr/>
          <p:nvPr/>
        </p:nvGrpSpPr>
        <p:grpSpPr>
          <a:xfrm>
            <a:off x="3043931" y="940077"/>
            <a:ext cx="432000" cy="3432911"/>
            <a:chOff x="3193686" y="966285"/>
            <a:chExt cx="432000" cy="3432911"/>
          </a:xfrm>
        </p:grpSpPr>
        <p:cxnSp>
          <p:nvCxnSpPr>
            <p:cNvPr id="43" name="Straight Connector 42"/>
            <p:cNvCxnSpPr/>
            <p:nvPr/>
          </p:nvCxnSpPr>
          <p:spPr>
            <a:xfrm>
              <a:off x="3193686" y="1146965"/>
              <a:ext cx="432000"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193686" y="1327645"/>
              <a:ext cx="432000"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193686" y="1508325"/>
              <a:ext cx="432000"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193686" y="1689005"/>
              <a:ext cx="432000"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193686" y="1869685"/>
              <a:ext cx="432000"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193686" y="2050365"/>
              <a:ext cx="432000"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193686" y="2231045"/>
              <a:ext cx="432000"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193686" y="2411725"/>
              <a:ext cx="432000"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193686" y="2592405"/>
              <a:ext cx="432000"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193686" y="2773085"/>
              <a:ext cx="432000"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193686" y="2953765"/>
              <a:ext cx="432000"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193686" y="3134445"/>
              <a:ext cx="432000"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193686" y="3315125"/>
              <a:ext cx="432000"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193686" y="3495805"/>
              <a:ext cx="432000"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193686" y="3676485"/>
              <a:ext cx="432000"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193686" y="3857165"/>
              <a:ext cx="432000"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193686" y="4037845"/>
              <a:ext cx="432000"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193686" y="4218525"/>
              <a:ext cx="432000"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193686" y="4399196"/>
              <a:ext cx="432000"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193686" y="966285"/>
              <a:ext cx="432000"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grpSp>
      <p:sp>
        <p:nvSpPr>
          <p:cNvPr id="126" name="TextBox 125"/>
          <p:cNvSpPr txBox="1"/>
          <p:nvPr/>
        </p:nvSpPr>
        <p:spPr>
          <a:xfrm>
            <a:off x="7991532" y="565545"/>
            <a:ext cx="752129" cy="230832"/>
          </a:xfrm>
          <a:prstGeom prst="rect">
            <a:avLst/>
          </a:prstGeom>
          <a:noFill/>
        </p:spPr>
        <p:txBody>
          <a:bodyPr wrap="none" rtlCol="0">
            <a:spAutoFit/>
          </a:bodyPr>
          <a:lstStyle/>
          <a:p>
            <a:r>
              <a:rPr lang="pt-PT" sz="900" dirty="0" smtClean="0">
                <a:solidFill>
                  <a:schemeClr val="bg1">
                    <a:lumMod val="75000"/>
                  </a:schemeClr>
                </a:solidFill>
                <a:latin typeface="Titillium Web" pitchFamily="2" charset="0"/>
                <a:ea typeface="Verdana" pitchFamily="34" charset="0"/>
                <a:cs typeface="Verdana" pitchFamily="34" charset="0"/>
              </a:rPr>
              <a:t>Variação (%)</a:t>
            </a:r>
            <a:endParaRPr lang="pt-PT" sz="900" dirty="0">
              <a:solidFill>
                <a:schemeClr val="bg1">
                  <a:lumMod val="75000"/>
                </a:schemeClr>
              </a:solidFill>
              <a:latin typeface="Titillium Web" pitchFamily="2" charset="0"/>
              <a:ea typeface="Verdana" pitchFamily="34" charset="0"/>
              <a:cs typeface="Verdana" pitchFamily="34" charset="0"/>
            </a:endParaRPr>
          </a:p>
        </p:txBody>
      </p:sp>
      <p:grpSp>
        <p:nvGrpSpPr>
          <p:cNvPr id="134" name="Group 133"/>
          <p:cNvGrpSpPr/>
          <p:nvPr/>
        </p:nvGrpSpPr>
        <p:grpSpPr>
          <a:xfrm>
            <a:off x="4059691" y="937636"/>
            <a:ext cx="432000" cy="3432911"/>
            <a:chOff x="3193686" y="966285"/>
            <a:chExt cx="432000" cy="3432911"/>
          </a:xfrm>
        </p:grpSpPr>
        <p:cxnSp>
          <p:nvCxnSpPr>
            <p:cNvPr id="135" name="Straight Connector 134"/>
            <p:cNvCxnSpPr/>
            <p:nvPr/>
          </p:nvCxnSpPr>
          <p:spPr>
            <a:xfrm>
              <a:off x="3193686" y="1146965"/>
              <a:ext cx="432000"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3193686" y="1327645"/>
              <a:ext cx="432000"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3193686" y="1508325"/>
              <a:ext cx="432000"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3193686" y="1689005"/>
              <a:ext cx="432000"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3193686" y="1869685"/>
              <a:ext cx="432000"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3193686" y="2050365"/>
              <a:ext cx="432000"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3193686" y="2231045"/>
              <a:ext cx="432000"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3193686" y="2411725"/>
              <a:ext cx="432000"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3193686" y="2592405"/>
              <a:ext cx="432000"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3193686" y="2773085"/>
              <a:ext cx="432000"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3193686" y="2953765"/>
              <a:ext cx="432000"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3193686" y="3134445"/>
              <a:ext cx="432000"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3193686" y="3315125"/>
              <a:ext cx="432000"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3193686" y="3495805"/>
              <a:ext cx="432000"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3193686" y="3676485"/>
              <a:ext cx="432000"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3193686" y="3857165"/>
              <a:ext cx="432000"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3193686" y="4037845"/>
              <a:ext cx="432000"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3193686" y="4218525"/>
              <a:ext cx="432000"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3193686" y="4399196"/>
              <a:ext cx="432000"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3193686" y="966285"/>
              <a:ext cx="432000"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grpSp>
      <p:cxnSp>
        <p:nvCxnSpPr>
          <p:cNvPr id="156" name="Straight Connector 155"/>
          <p:cNvCxnSpPr/>
          <p:nvPr/>
        </p:nvCxnSpPr>
        <p:spPr>
          <a:xfrm>
            <a:off x="1437259" y="1118631"/>
            <a:ext cx="981938"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437259" y="1299311"/>
            <a:ext cx="981938"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437259" y="1479991"/>
            <a:ext cx="981938"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1437259" y="1660671"/>
            <a:ext cx="981938"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437259" y="1841351"/>
            <a:ext cx="981938"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437259" y="2022031"/>
            <a:ext cx="981938"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437259" y="2202711"/>
            <a:ext cx="981938"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437259" y="2383391"/>
            <a:ext cx="981938"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1437259" y="2564071"/>
            <a:ext cx="981938"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1437259" y="2744751"/>
            <a:ext cx="981938"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1437259" y="2925431"/>
            <a:ext cx="981938"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1437259" y="3106111"/>
            <a:ext cx="981938"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1437259" y="3286791"/>
            <a:ext cx="981938"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1437259" y="3467471"/>
            <a:ext cx="981938"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1437259" y="3648151"/>
            <a:ext cx="981938"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437259" y="3828831"/>
            <a:ext cx="981938"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437259" y="4009511"/>
            <a:ext cx="981938"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437259" y="4190191"/>
            <a:ext cx="981938"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437259" y="4370862"/>
            <a:ext cx="981938"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437259" y="937951"/>
            <a:ext cx="981938" cy="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grpSp>
        <p:nvGrpSpPr>
          <p:cNvPr id="176" name="Group 175"/>
          <p:cNvGrpSpPr/>
          <p:nvPr/>
        </p:nvGrpSpPr>
        <p:grpSpPr>
          <a:xfrm>
            <a:off x="6605802" y="941610"/>
            <a:ext cx="432000" cy="3432911"/>
            <a:chOff x="3193686" y="966285"/>
            <a:chExt cx="432000" cy="3432911"/>
          </a:xfrm>
        </p:grpSpPr>
        <p:cxnSp>
          <p:nvCxnSpPr>
            <p:cNvPr id="177" name="Straight Connector 176"/>
            <p:cNvCxnSpPr/>
            <p:nvPr/>
          </p:nvCxnSpPr>
          <p:spPr>
            <a:xfrm>
              <a:off x="3193686" y="1146965"/>
              <a:ext cx="432000"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3193686" y="1327645"/>
              <a:ext cx="432000"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3193686" y="1508325"/>
              <a:ext cx="432000"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3193686" y="1689005"/>
              <a:ext cx="432000"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3193686" y="1869685"/>
              <a:ext cx="432000"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3193686" y="2050365"/>
              <a:ext cx="432000"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3193686" y="2231045"/>
              <a:ext cx="432000"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3193686" y="2411725"/>
              <a:ext cx="432000"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3193686" y="2592405"/>
              <a:ext cx="432000"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3193686" y="2773085"/>
              <a:ext cx="432000"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3193686" y="2953765"/>
              <a:ext cx="432000"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3193686" y="3134445"/>
              <a:ext cx="432000"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3193686" y="3315125"/>
              <a:ext cx="432000"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3193686" y="3495805"/>
              <a:ext cx="432000"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3193686" y="3676485"/>
              <a:ext cx="432000"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3193686" y="3857165"/>
              <a:ext cx="432000"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3193686" y="4037845"/>
              <a:ext cx="432000"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3193686" y="4218525"/>
              <a:ext cx="432000"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3193686" y="4399196"/>
              <a:ext cx="432000"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3193686" y="966285"/>
              <a:ext cx="432000"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7" name="Group 196"/>
          <p:cNvGrpSpPr/>
          <p:nvPr/>
        </p:nvGrpSpPr>
        <p:grpSpPr>
          <a:xfrm>
            <a:off x="7679600" y="941610"/>
            <a:ext cx="432000" cy="3432911"/>
            <a:chOff x="3193686" y="966285"/>
            <a:chExt cx="432000" cy="3432911"/>
          </a:xfrm>
        </p:grpSpPr>
        <p:cxnSp>
          <p:nvCxnSpPr>
            <p:cNvPr id="198" name="Straight Connector 197"/>
            <p:cNvCxnSpPr/>
            <p:nvPr/>
          </p:nvCxnSpPr>
          <p:spPr>
            <a:xfrm>
              <a:off x="3193686" y="1146965"/>
              <a:ext cx="432000"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3193686" y="1327645"/>
              <a:ext cx="432000"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3193686" y="1508325"/>
              <a:ext cx="432000"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3193686" y="1689005"/>
              <a:ext cx="432000"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3193686" y="1869685"/>
              <a:ext cx="432000"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3193686" y="2050365"/>
              <a:ext cx="432000"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3193686" y="2231045"/>
              <a:ext cx="432000"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3193686" y="2411725"/>
              <a:ext cx="432000"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3193686" y="2592405"/>
              <a:ext cx="432000"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3193686" y="2773085"/>
              <a:ext cx="432000"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3193686" y="2953765"/>
              <a:ext cx="432000"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3193686" y="3134445"/>
              <a:ext cx="432000"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3193686" y="3315125"/>
              <a:ext cx="432000"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3193686" y="3495805"/>
              <a:ext cx="432000"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3193686" y="3676485"/>
              <a:ext cx="432000"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3193686" y="3857165"/>
              <a:ext cx="432000"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3193686" y="4037845"/>
              <a:ext cx="432000"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a:off x="3193686" y="4218525"/>
              <a:ext cx="432000"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3193686" y="4399196"/>
              <a:ext cx="432000"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a:off x="3193686" y="966285"/>
              <a:ext cx="432000"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grpSp>
      <p:graphicFrame>
        <p:nvGraphicFramePr>
          <p:cNvPr id="3" name="Objeto 2"/>
          <p:cNvGraphicFramePr>
            <a:graphicFrameLocks noChangeAspect="1"/>
          </p:cNvGraphicFramePr>
          <p:nvPr>
            <p:extLst>
              <p:ext uri="{D42A27DB-BD31-4B8C-83A1-F6EECF244321}">
                <p14:modId xmlns:p14="http://schemas.microsoft.com/office/powerpoint/2010/main" val="3070910333"/>
              </p:ext>
            </p:extLst>
          </p:nvPr>
        </p:nvGraphicFramePr>
        <p:xfrm>
          <a:off x="1862138" y="590550"/>
          <a:ext cx="2105025" cy="180975"/>
        </p:xfrm>
        <a:graphic>
          <a:graphicData uri="http://schemas.openxmlformats.org/presentationml/2006/ole">
            <mc:AlternateContent xmlns:mc="http://schemas.openxmlformats.org/markup-compatibility/2006">
              <mc:Choice xmlns:v="urn:schemas-microsoft-com:vml" Requires="v">
                <p:oleObj spid="_x0000_s9406" name="Folha de Cálculo" r:id="rId6" imgW="2105025" imgH="180855" progId="Excel.Sheet.12">
                  <p:embed/>
                </p:oleObj>
              </mc:Choice>
              <mc:Fallback>
                <p:oleObj name="Folha de Cálculo" r:id="rId6" imgW="2105025" imgH="180855" progId="Excel.Sheet.12">
                  <p:embed/>
                  <p:pic>
                    <p:nvPicPr>
                      <p:cNvPr id="0" name=""/>
                      <p:cNvPicPr/>
                      <p:nvPr/>
                    </p:nvPicPr>
                    <p:blipFill>
                      <a:blip r:embed="rId7"/>
                      <a:stretch>
                        <a:fillRect/>
                      </a:stretch>
                    </p:blipFill>
                    <p:spPr>
                      <a:xfrm>
                        <a:off x="1862138" y="590550"/>
                        <a:ext cx="2105025" cy="180975"/>
                      </a:xfrm>
                      <a:prstGeom prst="rect">
                        <a:avLst/>
                      </a:prstGeom>
                    </p:spPr>
                  </p:pic>
                </p:oleObj>
              </mc:Fallback>
            </mc:AlternateContent>
          </a:graphicData>
        </a:graphic>
      </p:graphicFrame>
      <p:graphicFrame>
        <p:nvGraphicFramePr>
          <p:cNvPr id="4" name="Objeto 3"/>
          <p:cNvGraphicFramePr>
            <a:graphicFrameLocks noChangeAspect="1"/>
          </p:cNvGraphicFramePr>
          <p:nvPr>
            <p:extLst>
              <p:ext uri="{D42A27DB-BD31-4B8C-83A1-F6EECF244321}">
                <p14:modId xmlns:p14="http://schemas.microsoft.com/office/powerpoint/2010/main" val="2700241358"/>
              </p:ext>
            </p:extLst>
          </p:nvPr>
        </p:nvGraphicFramePr>
        <p:xfrm>
          <a:off x="5526433" y="622624"/>
          <a:ext cx="2105025" cy="180975"/>
        </p:xfrm>
        <a:graphic>
          <a:graphicData uri="http://schemas.openxmlformats.org/presentationml/2006/ole">
            <mc:AlternateContent xmlns:mc="http://schemas.openxmlformats.org/markup-compatibility/2006">
              <mc:Choice xmlns:v="urn:schemas-microsoft-com:vml" Requires="v">
                <p:oleObj spid="_x0000_s9407" name="Worksheet" r:id="rId8" imgW="2105025" imgH="180855" progId="Excel.Sheet.12">
                  <p:embed/>
                </p:oleObj>
              </mc:Choice>
              <mc:Fallback>
                <p:oleObj name="Worksheet" r:id="rId8" imgW="2105025" imgH="180855" progId="Excel.Sheet.12">
                  <p:embed/>
                  <p:pic>
                    <p:nvPicPr>
                      <p:cNvPr id="0" name=""/>
                      <p:cNvPicPr/>
                      <p:nvPr/>
                    </p:nvPicPr>
                    <p:blipFill>
                      <a:blip r:embed="rId9"/>
                      <a:stretch>
                        <a:fillRect/>
                      </a:stretch>
                    </p:blipFill>
                    <p:spPr>
                      <a:xfrm>
                        <a:off x="5526433" y="622624"/>
                        <a:ext cx="2105025" cy="180975"/>
                      </a:xfrm>
                      <a:prstGeom prst="rect">
                        <a:avLst/>
                      </a:prstGeom>
                    </p:spPr>
                  </p:pic>
                </p:oleObj>
              </mc:Fallback>
            </mc:AlternateContent>
          </a:graphicData>
        </a:graphic>
      </p:graphicFrame>
    </p:spTree>
    <p:extLst>
      <p:ext uri="{BB962C8B-B14F-4D97-AF65-F5344CB8AC3E}">
        <p14:creationId xmlns:p14="http://schemas.microsoft.com/office/powerpoint/2010/main" val="6504587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p:cNvSpPr/>
          <p:nvPr/>
        </p:nvSpPr>
        <p:spPr>
          <a:xfrm>
            <a:off x="0" y="-82056"/>
            <a:ext cx="9155805" cy="5143500"/>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solidFill>
                <a:srgbClr val="FBFBFB"/>
              </a:solidFill>
            </a:endParaRPr>
          </a:p>
        </p:txBody>
      </p:sp>
      <p:sp>
        <p:nvSpPr>
          <p:cNvPr id="165" name="Rounded Rectangle 164"/>
          <p:cNvSpPr/>
          <p:nvPr/>
        </p:nvSpPr>
        <p:spPr>
          <a:xfrm>
            <a:off x="179512" y="3607327"/>
            <a:ext cx="8569201" cy="32400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solidFill>
                <a:schemeClr val="bg1">
                  <a:lumMod val="95000"/>
                </a:schemeClr>
              </a:solidFill>
            </a:endParaRPr>
          </a:p>
        </p:txBody>
      </p:sp>
      <p:sp>
        <p:nvSpPr>
          <p:cNvPr id="64" name="Rounded Rectangle 63"/>
          <p:cNvSpPr/>
          <p:nvPr/>
        </p:nvSpPr>
        <p:spPr>
          <a:xfrm>
            <a:off x="179512" y="1737456"/>
            <a:ext cx="8569201" cy="32400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solidFill>
                <a:schemeClr val="bg1">
                  <a:lumMod val="95000"/>
                </a:schemeClr>
              </a:solidFill>
            </a:endParaRPr>
          </a:p>
        </p:txBody>
      </p:sp>
      <p:sp>
        <p:nvSpPr>
          <p:cNvPr id="101" name="Rounded Rectangle 100"/>
          <p:cNvSpPr/>
          <p:nvPr/>
        </p:nvSpPr>
        <p:spPr>
          <a:xfrm>
            <a:off x="179512" y="2125831"/>
            <a:ext cx="8569201" cy="324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4" name="Rectangle 93"/>
          <p:cNvSpPr/>
          <p:nvPr/>
        </p:nvSpPr>
        <p:spPr>
          <a:xfrm>
            <a:off x="333802" y="1788431"/>
            <a:ext cx="1263487" cy="230832"/>
          </a:xfrm>
          <a:prstGeom prst="rect">
            <a:avLst/>
          </a:prstGeom>
        </p:spPr>
        <p:txBody>
          <a:bodyPr wrap="none">
            <a:spAutoFit/>
          </a:bodyPr>
          <a:lstStyle/>
          <a:p>
            <a:r>
              <a:rPr lang="pt-PT" sz="900" b="1" dirty="0" smtClean="0">
                <a:solidFill>
                  <a:schemeClr val="bg1">
                    <a:lumMod val="50000"/>
                  </a:schemeClr>
                </a:solidFill>
                <a:latin typeface="Titillium Web" pitchFamily="2" charset="0"/>
              </a:rPr>
              <a:t>Comparativo  Mensal </a:t>
            </a:r>
            <a:endParaRPr lang="pt-PT" sz="900" b="1" dirty="0">
              <a:solidFill>
                <a:schemeClr val="bg1">
                  <a:lumMod val="50000"/>
                </a:schemeClr>
              </a:solidFill>
              <a:latin typeface="Titillium Web" pitchFamily="2" charset="0"/>
            </a:endParaRPr>
          </a:p>
        </p:txBody>
      </p:sp>
      <p:sp>
        <p:nvSpPr>
          <p:cNvPr id="95" name="Rectangle 94"/>
          <p:cNvSpPr/>
          <p:nvPr/>
        </p:nvSpPr>
        <p:spPr>
          <a:xfrm>
            <a:off x="333802" y="2176806"/>
            <a:ext cx="1183337" cy="230832"/>
          </a:xfrm>
          <a:prstGeom prst="rect">
            <a:avLst/>
          </a:prstGeom>
        </p:spPr>
        <p:txBody>
          <a:bodyPr wrap="none">
            <a:spAutoFit/>
          </a:bodyPr>
          <a:lstStyle/>
          <a:p>
            <a:r>
              <a:rPr lang="pt-PT" sz="900" b="1" dirty="0" smtClean="0">
                <a:solidFill>
                  <a:schemeClr val="bg1">
                    <a:lumMod val="50000"/>
                  </a:schemeClr>
                </a:solidFill>
                <a:latin typeface="Titillium Web" pitchFamily="2" charset="0"/>
              </a:rPr>
              <a:t>Comparativo  Anual </a:t>
            </a:r>
            <a:endParaRPr lang="pt-PT" sz="900" b="1" dirty="0">
              <a:solidFill>
                <a:schemeClr val="bg1">
                  <a:lumMod val="50000"/>
                </a:schemeClr>
              </a:solidFill>
              <a:latin typeface="Titillium Web" pitchFamily="2" charset="0"/>
            </a:endParaRPr>
          </a:p>
        </p:txBody>
      </p:sp>
      <p:sp>
        <p:nvSpPr>
          <p:cNvPr id="164" name="Rounded Rectangle 163"/>
          <p:cNvSpPr/>
          <p:nvPr/>
        </p:nvSpPr>
        <p:spPr>
          <a:xfrm>
            <a:off x="179512" y="3995702"/>
            <a:ext cx="8569202" cy="324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7" name="Rectangle 156"/>
          <p:cNvSpPr/>
          <p:nvPr/>
        </p:nvSpPr>
        <p:spPr>
          <a:xfrm>
            <a:off x="333802" y="3649823"/>
            <a:ext cx="1263487" cy="230832"/>
          </a:xfrm>
          <a:prstGeom prst="rect">
            <a:avLst/>
          </a:prstGeom>
        </p:spPr>
        <p:txBody>
          <a:bodyPr wrap="none">
            <a:spAutoFit/>
          </a:bodyPr>
          <a:lstStyle/>
          <a:p>
            <a:r>
              <a:rPr lang="pt-PT" sz="900" b="1" dirty="0" smtClean="0">
                <a:solidFill>
                  <a:schemeClr val="bg1">
                    <a:lumMod val="50000"/>
                  </a:schemeClr>
                </a:solidFill>
                <a:latin typeface="Titillium Web" pitchFamily="2" charset="0"/>
              </a:rPr>
              <a:t>Comparativo  Mensal </a:t>
            </a:r>
            <a:endParaRPr lang="pt-PT" sz="900" b="1" dirty="0">
              <a:solidFill>
                <a:schemeClr val="bg1">
                  <a:lumMod val="50000"/>
                </a:schemeClr>
              </a:solidFill>
              <a:latin typeface="Titillium Web" pitchFamily="2" charset="0"/>
            </a:endParaRPr>
          </a:p>
        </p:txBody>
      </p:sp>
      <p:sp>
        <p:nvSpPr>
          <p:cNvPr id="158" name="Rectangle 157"/>
          <p:cNvSpPr/>
          <p:nvPr/>
        </p:nvSpPr>
        <p:spPr>
          <a:xfrm>
            <a:off x="333802" y="4038198"/>
            <a:ext cx="1183337" cy="230832"/>
          </a:xfrm>
          <a:prstGeom prst="rect">
            <a:avLst/>
          </a:prstGeom>
        </p:spPr>
        <p:txBody>
          <a:bodyPr wrap="none">
            <a:spAutoFit/>
          </a:bodyPr>
          <a:lstStyle/>
          <a:p>
            <a:r>
              <a:rPr lang="pt-PT" sz="900" b="1" dirty="0" smtClean="0">
                <a:solidFill>
                  <a:schemeClr val="bg1">
                    <a:lumMod val="50000"/>
                  </a:schemeClr>
                </a:solidFill>
                <a:latin typeface="Titillium Web" pitchFamily="2" charset="0"/>
              </a:rPr>
              <a:t>Comparativo  Anual </a:t>
            </a:r>
            <a:endParaRPr lang="pt-PT" sz="900" b="1" dirty="0">
              <a:solidFill>
                <a:schemeClr val="bg1">
                  <a:lumMod val="50000"/>
                </a:schemeClr>
              </a:solidFill>
              <a:latin typeface="Titillium Web" pitchFamily="2" charset="0"/>
            </a:endParaRPr>
          </a:p>
        </p:txBody>
      </p:sp>
      <p:sp>
        <p:nvSpPr>
          <p:cNvPr id="42" name="TextBox 41"/>
          <p:cNvSpPr txBox="1"/>
          <p:nvPr/>
        </p:nvSpPr>
        <p:spPr>
          <a:xfrm>
            <a:off x="1801117" y="1402532"/>
            <a:ext cx="1861055" cy="307777"/>
          </a:xfrm>
          <a:prstGeom prst="rect">
            <a:avLst/>
          </a:prstGeom>
          <a:noFill/>
        </p:spPr>
        <p:txBody>
          <a:bodyPr wrap="square" rtlCol="0" anchor="ctr" anchorCtr="0">
            <a:spAutoFit/>
          </a:bodyPr>
          <a:lstStyle/>
          <a:p>
            <a:pPr algn="ctr"/>
            <a:r>
              <a:rPr lang="pt-PT" sz="700" b="1" dirty="0" smtClean="0">
                <a:solidFill>
                  <a:schemeClr val="bg1">
                    <a:lumMod val="50000"/>
                  </a:schemeClr>
                </a:solidFill>
                <a:latin typeface="Titillium Web" pitchFamily="2" charset="0"/>
              </a:rPr>
              <a:t>INFORMAÇÃO </a:t>
            </a:r>
          </a:p>
          <a:p>
            <a:pPr algn="ctr"/>
            <a:r>
              <a:rPr lang="pt-PT" sz="700" b="1" dirty="0" smtClean="0">
                <a:solidFill>
                  <a:schemeClr val="bg1">
                    <a:lumMod val="50000"/>
                  </a:schemeClr>
                </a:solidFill>
                <a:latin typeface="Titillium Web" pitchFamily="2" charset="0"/>
              </a:rPr>
              <a:t>E TELECOMUNICAÇÕES</a:t>
            </a:r>
            <a:endParaRPr lang="pt-PT" sz="700" b="1" dirty="0">
              <a:solidFill>
                <a:schemeClr val="bg1">
                  <a:lumMod val="50000"/>
                </a:schemeClr>
              </a:solidFill>
              <a:latin typeface="Titillium Web"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91644" y="633057"/>
            <a:ext cx="1080000" cy="913846"/>
          </a:xfrm>
          <a:prstGeom prst="rect">
            <a:avLst/>
          </a:prstGeom>
        </p:spPr>
      </p:pic>
      <p:grpSp>
        <p:nvGrpSpPr>
          <p:cNvPr id="137" name="Group 136"/>
          <p:cNvGrpSpPr/>
          <p:nvPr/>
        </p:nvGrpSpPr>
        <p:grpSpPr>
          <a:xfrm>
            <a:off x="2103303" y="2038377"/>
            <a:ext cx="809231" cy="21600"/>
            <a:chOff x="420843" y="2277366"/>
            <a:chExt cx="809231" cy="21600"/>
          </a:xfrm>
        </p:grpSpPr>
        <p:sp>
          <p:nvSpPr>
            <p:cNvPr id="75" name="Rectangle 74"/>
            <p:cNvSpPr/>
            <p:nvPr/>
          </p:nvSpPr>
          <p:spPr>
            <a:xfrm>
              <a:off x="420843" y="2277366"/>
              <a:ext cx="360000" cy="21600"/>
            </a:xfrm>
            <a:prstGeom prst="rect">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5" name="Rectangle 134"/>
            <p:cNvSpPr/>
            <p:nvPr/>
          </p:nvSpPr>
          <p:spPr>
            <a:xfrm>
              <a:off x="870074" y="2277366"/>
              <a:ext cx="360000" cy="21600"/>
            </a:xfrm>
            <a:prstGeom prst="rect">
              <a:avLst/>
            </a:prstGeom>
            <a:solidFill>
              <a:srgbClr val="8FB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pic>
        <p:nvPicPr>
          <p:cNvPr id="21" name="Picture 2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63072" y="666397"/>
            <a:ext cx="1080000" cy="913845"/>
          </a:xfrm>
          <a:prstGeom prst="rect">
            <a:avLst/>
          </a:prstGeom>
        </p:spPr>
      </p:pic>
      <p:sp>
        <p:nvSpPr>
          <p:cNvPr id="43" name="TextBox 42"/>
          <p:cNvSpPr txBox="1"/>
          <p:nvPr/>
        </p:nvSpPr>
        <p:spPr>
          <a:xfrm>
            <a:off x="3472545" y="1456393"/>
            <a:ext cx="1861055" cy="200055"/>
          </a:xfrm>
          <a:prstGeom prst="rect">
            <a:avLst/>
          </a:prstGeom>
          <a:noFill/>
        </p:spPr>
        <p:txBody>
          <a:bodyPr wrap="square" rtlCol="0" anchor="ctr" anchorCtr="0">
            <a:spAutoFit/>
          </a:bodyPr>
          <a:lstStyle/>
          <a:p>
            <a:pPr algn="ctr"/>
            <a:r>
              <a:rPr lang="pt-PT" sz="700" b="1" dirty="0" smtClean="0">
                <a:solidFill>
                  <a:schemeClr val="bg1">
                    <a:lumMod val="50000"/>
                  </a:schemeClr>
                </a:solidFill>
                <a:latin typeface="Titillium Web" pitchFamily="2" charset="0"/>
              </a:rPr>
              <a:t>FINANCEIRAS E SEGUROS</a:t>
            </a:r>
          </a:p>
        </p:txBody>
      </p:sp>
      <p:grpSp>
        <p:nvGrpSpPr>
          <p:cNvPr id="138" name="Group 137"/>
          <p:cNvGrpSpPr/>
          <p:nvPr/>
        </p:nvGrpSpPr>
        <p:grpSpPr>
          <a:xfrm>
            <a:off x="3774731" y="2038377"/>
            <a:ext cx="809231" cy="21600"/>
            <a:chOff x="420843" y="2277366"/>
            <a:chExt cx="809231" cy="21600"/>
          </a:xfrm>
        </p:grpSpPr>
        <p:sp>
          <p:nvSpPr>
            <p:cNvPr id="139" name="Rectangle 138"/>
            <p:cNvSpPr/>
            <p:nvPr/>
          </p:nvSpPr>
          <p:spPr>
            <a:xfrm>
              <a:off x="420843" y="2277366"/>
              <a:ext cx="360000" cy="21600"/>
            </a:xfrm>
            <a:prstGeom prst="rect">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0" name="Rectangle 139"/>
            <p:cNvSpPr/>
            <p:nvPr/>
          </p:nvSpPr>
          <p:spPr>
            <a:xfrm>
              <a:off x="870074" y="2277366"/>
              <a:ext cx="360000" cy="21600"/>
            </a:xfrm>
            <a:prstGeom prst="rect">
              <a:avLst/>
            </a:prstGeom>
            <a:solidFill>
              <a:srgbClr val="8FB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pic>
        <p:nvPicPr>
          <p:cNvPr id="24" name="Picture 2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534500" y="616648"/>
            <a:ext cx="1080000" cy="913845"/>
          </a:xfrm>
          <a:prstGeom prst="rect">
            <a:avLst/>
          </a:prstGeom>
        </p:spPr>
      </p:pic>
      <p:sp>
        <p:nvSpPr>
          <p:cNvPr id="44" name="TextBox 43"/>
          <p:cNvSpPr txBox="1"/>
          <p:nvPr/>
        </p:nvSpPr>
        <p:spPr>
          <a:xfrm>
            <a:off x="5143973" y="1456393"/>
            <a:ext cx="1861055" cy="200055"/>
          </a:xfrm>
          <a:prstGeom prst="rect">
            <a:avLst/>
          </a:prstGeom>
          <a:noFill/>
        </p:spPr>
        <p:txBody>
          <a:bodyPr wrap="square" rtlCol="0" anchor="ctr" anchorCtr="0">
            <a:spAutoFit/>
          </a:bodyPr>
          <a:lstStyle/>
          <a:p>
            <a:pPr algn="ctr"/>
            <a:r>
              <a:rPr lang="pt-PT" sz="700" b="1" dirty="0" smtClean="0">
                <a:solidFill>
                  <a:schemeClr val="bg1">
                    <a:lumMod val="50000"/>
                  </a:schemeClr>
                </a:solidFill>
                <a:latin typeface="Titillium Web" pitchFamily="2" charset="0"/>
              </a:rPr>
              <a:t>IMOBILIARIA</a:t>
            </a:r>
          </a:p>
        </p:txBody>
      </p:sp>
      <p:grpSp>
        <p:nvGrpSpPr>
          <p:cNvPr id="149" name="Group 148"/>
          <p:cNvGrpSpPr/>
          <p:nvPr/>
        </p:nvGrpSpPr>
        <p:grpSpPr>
          <a:xfrm>
            <a:off x="5446159" y="2038377"/>
            <a:ext cx="809231" cy="21600"/>
            <a:chOff x="420843" y="2277366"/>
            <a:chExt cx="809231" cy="21600"/>
          </a:xfrm>
        </p:grpSpPr>
        <p:sp>
          <p:nvSpPr>
            <p:cNvPr id="150" name="Rectangle 149"/>
            <p:cNvSpPr/>
            <p:nvPr/>
          </p:nvSpPr>
          <p:spPr>
            <a:xfrm>
              <a:off x="420843" y="2277366"/>
              <a:ext cx="360000" cy="21600"/>
            </a:xfrm>
            <a:prstGeom prst="rect">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1" name="Rectangle 150"/>
            <p:cNvSpPr/>
            <p:nvPr/>
          </p:nvSpPr>
          <p:spPr>
            <a:xfrm>
              <a:off x="870074" y="2277366"/>
              <a:ext cx="360000" cy="21600"/>
            </a:xfrm>
            <a:prstGeom prst="rect">
              <a:avLst/>
            </a:prstGeom>
            <a:solidFill>
              <a:srgbClr val="8FB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pic>
        <p:nvPicPr>
          <p:cNvPr id="27" name="Picture 2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205928" y="636806"/>
            <a:ext cx="1080000" cy="913845"/>
          </a:xfrm>
          <a:prstGeom prst="rect">
            <a:avLst/>
          </a:prstGeom>
        </p:spPr>
      </p:pic>
      <p:sp>
        <p:nvSpPr>
          <p:cNvPr id="45" name="TextBox 44"/>
          <p:cNvSpPr txBox="1"/>
          <p:nvPr/>
        </p:nvSpPr>
        <p:spPr>
          <a:xfrm>
            <a:off x="6815401" y="1402532"/>
            <a:ext cx="1861055" cy="307777"/>
          </a:xfrm>
          <a:prstGeom prst="rect">
            <a:avLst/>
          </a:prstGeom>
          <a:noFill/>
        </p:spPr>
        <p:txBody>
          <a:bodyPr wrap="square" rtlCol="0" anchor="ctr" anchorCtr="0">
            <a:spAutoFit/>
          </a:bodyPr>
          <a:lstStyle/>
          <a:p>
            <a:pPr algn="ctr"/>
            <a:r>
              <a:rPr lang="pt-PT" sz="700" b="1" dirty="0" smtClean="0">
                <a:solidFill>
                  <a:schemeClr val="bg1">
                    <a:lumMod val="50000"/>
                  </a:schemeClr>
                </a:solidFill>
                <a:latin typeface="Titillium Web" pitchFamily="2" charset="0"/>
              </a:rPr>
              <a:t>AGRICULTURA, PECUÁRIA,</a:t>
            </a:r>
          </a:p>
          <a:p>
            <a:pPr algn="ctr"/>
            <a:r>
              <a:rPr lang="pt-PT" sz="700" b="1" dirty="0" smtClean="0">
                <a:solidFill>
                  <a:schemeClr val="bg1">
                    <a:lumMod val="50000"/>
                  </a:schemeClr>
                </a:solidFill>
                <a:latin typeface="Titillium Web" pitchFamily="2" charset="0"/>
              </a:rPr>
              <a:t>CAÇA E PESCAS</a:t>
            </a:r>
            <a:endParaRPr lang="pt-PT" sz="700" b="1" dirty="0">
              <a:solidFill>
                <a:schemeClr val="bg1">
                  <a:lumMod val="50000"/>
                </a:schemeClr>
              </a:solidFill>
              <a:latin typeface="Titillium Web" pitchFamily="2" charset="0"/>
            </a:endParaRPr>
          </a:p>
        </p:txBody>
      </p:sp>
      <p:grpSp>
        <p:nvGrpSpPr>
          <p:cNvPr id="153" name="Group 152"/>
          <p:cNvGrpSpPr/>
          <p:nvPr/>
        </p:nvGrpSpPr>
        <p:grpSpPr>
          <a:xfrm>
            <a:off x="7117587" y="2038377"/>
            <a:ext cx="809231" cy="21600"/>
            <a:chOff x="420843" y="2277366"/>
            <a:chExt cx="809231" cy="21600"/>
          </a:xfrm>
        </p:grpSpPr>
        <p:sp>
          <p:nvSpPr>
            <p:cNvPr id="154" name="Rectangle 153"/>
            <p:cNvSpPr/>
            <p:nvPr/>
          </p:nvSpPr>
          <p:spPr>
            <a:xfrm>
              <a:off x="420843" y="2277366"/>
              <a:ext cx="360000" cy="21600"/>
            </a:xfrm>
            <a:prstGeom prst="rect">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5" name="Rectangle 154"/>
            <p:cNvSpPr/>
            <p:nvPr/>
          </p:nvSpPr>
          <p:spPr>
            <a:xfrm>
              <a:off x="870074" y="2277366"/>
              <a:ext cx="360000" cy="21600"/>
            </a:xfrm>
            <a:prstGeom prst="rect">
              <a:avLst/>
            </a:prstGeom>
            <a:solidFill>
              <a:srgbClr val="8FB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pic>
        <p:nvPicPr>
          <p:cNvPr id="34" name="Picture 3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191644" y="2546844"/>
            <a:ext cx="1080000" cy="913845"/>
          </a:xfrm>
          <a:prstGeom prst="rect">
            <a:avLst/>
          </a:prstGeom>
        </p:spPr>
      </p:pic>
      <p:sp>
        <p:nvSpPr>
          <p:cNvPr id="46" name="TextBox 45"/>
          <p:cNvSpPr txBox="1"/>
          <p:nvPr/>
        </p:nvSpPr>
        <p:spPr>
          <a:xfrm>
            <a:off x="1801117" y="3325170"/>
            <a:ext cx="1861055" cy="200055"/>
          </a:xfrm>
          <a:prstGeom prst="rect">
            <a:avLst/>
          </a:prstGeom>
          <a:noFill/>
        </p:spPr>
        <p:txBody>
          <a:bodyPr wrap="square" rtlCol="0" anchor="ctr" anchorCtr="0">
            <a:spAutoFit/>
          </a:bodyPr>
          <a:lstStyle>
            <a:defPPr>
              <a:defRPr lang="pt-PT"/>
            </a:defPPr>
            <a:lvl1pPr algn="ctr">
              <a:defRPr sz="700" b="1">
                <a:solidFill>
                  <a:schemeClr val="bg1">
                    <a:lumMod val="50000"/>
                  </a:schemeClr>
                </a:solidFill>
                <a:latin typeface="Titillium Web" pitchFamily="2" charset="0"/>
              </a:defRPr>
            </a:lvl1pPr>
          </a:lstStyle>
          <a:p>
            <a:r>
              <a:rPr lang="pt-PT" dirty="0"/>
              <a:t>EDUCAÇÃO</a:t>
            </a:r>
          </a:p>
        </p:txBody>
      </p:sp>
      <p:grpSp>
        <p:nvGrpSpPr>
          <p:cNvPr id="168" name="Group 167"/>
          <p:cNvGrpSpPr/>
          <p:nvPr/>
        </p:nvGrpSpPr>
        <p:grpSpPr>
          <a:xfrm>
            <a:off x="2103303" y="3908248"/>
            <a:ext cx="809231" cy="21600"/>
            <a:chOff x="420843" y="2277366"/>
            <a:chExt cx="809231" cy="21600"/>
          </a:xfrm>
        </p:grpSpPr>
        <p:sp>
          <p:nvSpPr>
            <p:cNvPr id="169" name="Rectangle 168"/>
            <p:cNvSpPr/>
            <p:nvPr/>
          </p:nvSpPr>
          <p:spPr>
            <a:xfrm>
              <a:off x="420843" y="2277366"/>
              <a:ext cx="360000" cy="21600"/>
            </a:xfrm>
            <a:prstGeom prst="rect">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70" name="Rectangle 169"/>
            <p:cNvSpPr/>
            <p:nvPr/>
          </p:nvSpPr>
          <p:spPr>
            <a:xfrm>
              <a:off x="870074" y="2277366"/>
              <a:ext cx="360000" cy="21600"/>
            </a:xfrm>
            <a:prstGeom prst="rect">
              <a:avLst/>
            </a:prstGeom>
            <a:solidFill>
              <a:srgbClr val="8FB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pic>
        <p:nvPicPr>
          <p:cNvPr id="35" name="Picture 34"/>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863072" y="2489694"/>
            <a:ext cx="1080000" cy="913846"/>
          </a:xfrm>
          <a:prstGeom prst="rect">
            <a:avLst/>
          </a:prstGeom>
        </p:spPr>
      </p:pic>
      <p:sp>
        <p:nvSpPr>
          <p:cNvPr id="47" name="TextBox 46"/>
          <p:cNvSpPr txBox="1"/>
          <p:nvPr/>
        </p:nvSpPr>
        <p:spPr>
          <a:xfrm>
            <a:off x="3472545" y="3271309"/>
            <a:ext cx="1861055" cy="307777"/>
          </a:xfrm>
          <a:prstGeom prst="rect">
            <a:avLst/>
          </a:prstGeom>
          <a:noFill/>
        </p:spPr>
        <p:txBody>
          <a:bodyPr wrap="square" rtlCol="0" anchor="ctr" anchorCtr="0">
            <a:spAutoFit/>
          </a:bodyPr>
          <a:lstStyle>
            <a:defPPr>
              <a:defRPr lang="pt-PT"/>
            </a:defPPr>
            <a:lvl1pPr algn="ctr">
              <a:defRPr sz="700" b="1">
                <a:solidFill>
                  <a:schemeClr val="bg1">
                    <a:lumMod val="50000"/>
                  </a:schemeClr>
                </a:solidFill>
                <a:latin typeface="Titillium Web" pitchFamily="2" charset="0"/>
              </a:defRPr>
            </a:lvl1pPr>
          </a:lstStyle>
          <a:p>
            <a:r>
              <a:rPr lang="pt-PT" dirty="0"/>
              <a:t>ELECTRICIDADE GÁS </a:t>
            </a:r>
            <a:endParaRPr lang="pt-PT" dirty="0" smtClean="0"/>
          </a:p>
          <a:p>
            <a:r>
              <a:rPr lang="pt-PT" dirty="0" smtClean="0"/>
              <a:t>E </a:t>
            </a:r>
            <a:r>
              <a:rPr lang="pt-PT" dirty="0"/>
              <a:t>ÁGUA</a:t>
            </a:r>
          </a:p>
        </p:txBody>
      </p:sp>
      <p:grpSp>
        <p:nvGrpSpPr>
          <p:cNvPr id="181" name="Group 180"/>
          <p:cNvGrpSpPr/>
          <p:nvPr/>
        </p:nvGrpSpPr>
        <p:grpSpPr>
          <a:xfrm>
            <a:off x="3774731" y="3908248"/>
            <a:ext cx="809231" cy="21600"/>
            <a:chOff x="420843" y="2277366"/>
            <a:chExt cx="809231" cy="21600"/>
          </a:xfrm>
        </p:grpSpPr>
        <p:sp>
          <p:nvSpPr>
            <p:cNvPr id="182" name="Rectangle 181"/>
            <p:cNvSpPr/>
            <p:nvPr/>
          </p:nvSpPr>
          <p:spPr>
            <a:xfrm>
              <a:off x="420843" y="2277366"/>
              <a:ext cx="360000" cy="21600"/>
            </a:xfrm>
            <a:prstGeom prst="rect">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3" name="Rectangle 182"/>
            <p:cNvSpPr/>
            <p:nvPr/>
          </p:nvSpPr>
          <p:spPr>
            <a:xfrm>
              <a:off x="870074" y="2277366"/>
              <a:ext cx="360000" cy="21600"/>
            </a:xfrm>
            <a:prstGeom prst="rect">
              <a:avLst/>
            </a:prstGeom>
            <a:solidFill>
              <a:srgbClr val="8FB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pic>
        <p:nvPicPr>
          <p:cNvPr id="36" name="Picture 35"/>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534500" y="2499219"/>
            <a:ext cx="1080000" cy="913846"/>
          </a:xfrm>
          <a:prstGeom prst="rect">
            <a:avLst/>
          </a:prstGeom>
        </p:spPr>
      </p:pic>
      <p:sp>
        <p:nvSpPr>
          <p:cNvPr id="48" name="TextBox 47"/>
          <p:cNvSpPr txBox="1"/>
          <p:nvPr/>
        </p:nvSpPr>
        <p:spPr>
          <a:xfrm>
            <a:off x="5143973" y="3325170"/>
            <a:ext cx="1861055" cy="200055"/>
          </a:xfrm>
          <a:prstGeom prst="rect">
            <a:avLst/>
          </a:prstGeom>
          <a:noFill/>
        </p:spPr>
        <p:txBody>
          <a:bodyPr wrap="square" rtlCol="0" anchor="ctr" anchorCtr="0">
            <a:spAutoFit/>
          </a:bodyPr>
          <a:lstStyle>
            <a:defPPr>
              <a:defRPr lang="pt-PT"/>
            </a:defPPr>
            <a:lvl1pPr algn="ctr">
              <a:defRPr sz="700" b="1">
                <a:solidFill>
                  <a:schemeClr val="bg1">
                    <a:lumMod val="50000"/>
                  </a:schemeClr>
                </a:solidFill>
                <a:latin typeface="Titillium Web" pitchFamily="2" charset="0"/>
              </a:defRPr>
            </a:lvl1pPr>
          </a:lstStyle>
          <a:p>
            <a:r>
              <a:rPr lang="pt-PT" dirty="0"/>
              <a:t>SAÚDE E APOIO SOCIAL</a:t>
            </a:r>
          </a:p>
        </p:txBody>
      </p:sp>
      <p:grpSp>
        <p:nvGrpSpPr>
          <p:cNvPr id="185" name="Group 184"/>
          <p:cNvGrpSpPr/>
          <p:nvPr/>
        </p:nvGrpSpPr>
        <p:grpSpPr>
          <a:xfrm>
            <a:off x="5446159" y="3908248"/>
            <a:ext cx="809231" cy="21600"/>
            <a:chOff x="420843" y="2277366"/>
            <a:chExt cx="809231" cy="21600"/>
          </a:xfrm>
        </p:grpSpPr>
        <p:sp>
          <p:nvSpPr>
            <p:cNvPr id="186" name="Rectangle 185"/>
            <p:cNvSpPr/>
            <p:nvPr/>
          </p:nvSpPr>
          <p:spPr>
            <a:xfrm>
              <a:off x="420843" y="2277366"/>
              <a:ext cx="360000" cy="21600"/>
            </a:xfrm>
            <a:prstGeom prst="rect">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7" name="Rectangle 186"/>
            <p:cNvSpPr/>
            <p:nvPr/>
          </p:nvSpPr>
          <p:spPr>
            <a:xfrm>
              <a:off x="870074" y="2277366"/>
              <a:ext cx="360000" cy="21600"/>
            </a:xfrm>
            <a:prstGeom prst="rect">
              <a:avLst/>
            </a:prstGeom>
            <a:solidFill>
              <a:srgbClr val="8FB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pic>
        <p:nvPicPr>
          <p:cNvPr id="37" name="Picture 36"/>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7205928" y="2537319"/>
            <a:ext cx="1080000" cy="913846"/>
          </a:xfrm>
          <a:prstGeom prst="rect">
            <a:avLst/>
          </a:prstGeom>
        </p:spPr>
      </p:pic>
      <p:sp>
        <p:nvSpPr>
          <p:cNvPr id="49" name="TextBox 48"/>
          <p:cNvSpPr txBox="1"/>
          <p:nvPr/>
        </p:nvSpPr>
        <p:spPr>
          <a:xfrm>
            <a:off x="6815401" y="3325170"/>
            <a:ext cx="1861055" cy="200055"/>
          </a:xfrm>
          <a:prstGeom prst="rect">
            <a:avLst/>
          </a:prstGeom>
          <a:noFill/>
        </p:spPr>
        <p:txBody>
          <a:bodyPr wrap="square" rtlCol="0" anchor="ctr" anchorCtr="0">
            <a:spAutoFit/>
          </a:bodyPr>
          <a:lstStyle>
            <a:defPPr>
              <a:defRPr lang="pt-PT"/>
            </a:defPPr>
            <a:lvl1pPr algn="ctr">
              <a:defRPr sz="700" b="1">
                <a:solidFill>
                  <a:schemeClr val="bg1">
                    <a:lumMod val="50000"/>
                  </a:schemeClr>
                </a:solidFill>
                <a:latin typeface="Titillium Web" pitchFamily="2" charset="0"/>
              </a:defRPr>
            </a:lvl1pPr>
          </a:lstStyle>
          <a:p>
            <a:r>
              <a:rPr lang="pt-PT" dirty="0"/>
              <a:t>SERVIÇOS</a:t>
            </a:r>
          </a:p>
        </p:txBody>
      </p:sp>
      <p:grpSp>
        <p:nvGrpSpPr>
          <p:cNvPr id="189" name="Group 188"/>
          <p:cNvGrpSpPr/>
          <p:nvPr/>
        </p:nvGrpSpPr>
        <p:grpSpPr>
          <a:xfrm>
            <a:off x="7117587" y="3908248"/>
            <a:ext cx="809231" cy="21600"/>
            <a:chOff x="420843" y="2277366"/>
            <a:chExt cx="809231" cy="21600"/>
          </a:xfrm>
        </p:grpSpPr>
        <p:sp>
          <p:nvSpPr>
            <p:cNvPr id="190" name="Rectangle 189"/>
            <p:cNvSpPr/>
            <p:nvPr/>
          </p:nvSpPr>
          <p:spPr>
            <a:xfrm>
              <a:off x="420843" y="2277366"/>
              <a:ext cx="360000" cy="21600"/>
            </a:xfrm>
            <a:prstGeom prst="rect">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91" name="Rectangle 190"/>
            <p:cNvSpPr/>
            <p:nvPr/>
          </p:nvSpPr>
          <p:spPr>
            <a:xfrm>
              <a:off x="870074" y="2277366"/>
              <a:ext cx="360000" cy="21600"/>
            </a:xfrm>
            <a:prstGeom prst="rect">
              <a:avLst/>
            </a:prstGeom>
            <a:solidFill>
              <a:srgbClr val="8FB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pic>
        <p:nvPicPr>
          <p:cNvPr id="218" name="Picture 217"/>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20250" y="4671688"/>
            <a:ext cx="1080000" cy="249230"/>
          </a:xfrm>
          <a:prstGeom prst="rect">
            <a:avLst/>
          </a:prstGeom>
        </p:spPr>
      </p:pic>
      <p:grpSp>
        <p:nvGrpSpPr>
          <p:cNvPr id="219" name="Group 218"/>
          <p:cNvGrpSpPr/>
          <p:nvPr/>
        </p:nvGrpSpPr>
        <p:grpSpPr>
          <a:xfrm>
            <a:off x="5789219" y="4662740"/>
            <a:ext cx="2938305" cy="267126"/>
            <a:chOff x="5789219" y="4665499"/>
            <a:chExt cx="2938305" cy="267126"/>
          </a:xfrm>
        </p:grpSpPr>
        <p:sp>
          <p:nvSpPr>
            <p:cNvPr id="220" name="TextBox 219"/>
            <p:cNvSpPr txBox="1"/>
            <p:nvPr/>
          </p:nvSpPr>
          <p:spPr>
            <a:xfrm>
              <a:off x="7842804" y="4665499"/>
              <a:ext cx="873636" cy="138499"/>
            </a:xfrm>
            <a:prstGeom prst="rect">
              <a:avLst/>
            </a:prstGeom>
            <a:noFill/>
          </p:spPr>
          <p:txBody>
            <a:bodyPr wrap="none" lIns="0" tIns="0" rIns="0" bIns="0" rtlCol="0">
              <a:spAutoFit/>
            </a:bodyPr>
            <a:lstStyle/>
            <a:p>
              <a:pPr algn="r"/>
              <a:r>
                <a:rPr lang="pt-PT" sz="900" b="1" dirty="0" smtClean="0">
                  <a:solidFill>
                    <a:srgbClr val="006CB1"/>
                  </a:solidFill>
                  <a:latin typeface="Titillium Web" pitchFamily="2" charset="0"/>
                </a:rPr>
                <a:t>www.infotrust.pt</a:t>
              </a:r>
              <a:endParaRPr lang="pt-PT" sz="900" b="1" dirty="0">
                <a:solidFill>
                  <a:srgbClr val="006CB1"/>
                </a:solidFill>
                <a:latin typeface="Titillium Web" pitchFamily="2" charset="0"/>
              </a:endParaRPr>
            </a:p>
          </p:txBody>
        </p:sp>
        <p:sp>
          <p:nvSpPr>
            <p:cNvPr id="221" name="TextBox 220"/>
            <p:cNvSpPr txBox="1"/>
            <p:nvPr/>
          </p:nvSpPr>
          <p:spPr>
            <a:xfrm>
              <a:off x="5789219" y="4840292"/>
              <a:ext cx="2938305" cy="92333"/>
            </a:xfrm>
            <a:prstGeom prst="rect">
              <a:avLst/>
            </a:prstGeom>
            <a:noFill/>
          </p:spPr>
          <p:txBody>
            <a:bodyPr wrap="none" lIns="0" tIns="0" rIns="0" bIns="0" rtlCol="0">
              <a:spAutoFit/>
            </a:bodyPr>
            <a:lstStyle/>
            <a:p>
              <a:pPr algn="r"/>
              <a:r>
                <a:rPr lang="pt-PT" sz="600" b="0" dirty="0" smtClean="0">
                  <a:solidFill>
                    <a:schemeClr val="bg1">
                      <a:lumMod val="50000"/>
                    </a:schemeClr>
                  </a:solidFill>
                  <a:latin typeface="+mj-lt"/>
                </a:rPr>
                <a:t>© Copyright </a:t>
              </a:r>
              <a:r>
                <a:rPr lang="pt-PT" sz="600" b="1" dirty="0">
                  <a:solidFill>
                    <a:schemeClr val="bg1">
                      <a:lumMod val="50000"/>
                    </a:schemeClr>
                  </a:solidFill>
                  <a:latin typeface="+mj-lt"/>
                </a:rPr>
                <a:t>Infotrust</a:t>
              </a:r>
              <a:r>
                <a:rPr lang="pt-PT" sz="600" dirty="0">
                  <a:solidFill>
                    <a:schemeClr val="bg1">
                      <a:lumMod val="50000"/>
                    </a:schemeClr>
                  </a:solidFill>
                  <a:latin typeface="+mj-lt"/>
                </a:rPr>
                <a:t> </a:t>
              </a:r>
              <a:r>
                <a:rPr lang="pt-PT" sz="600" dirty="0" smtClean="0">
                  <a:solidFill>
                    <a:schemeClr val="bg1">
                      <a:lumMod val="50000"/>
                    </a:schemeClr>
                  </a:solidFill>
                  <a:latin typeface="+mj-lt"/>
                </a:rPr>
                <a:t>| </a:t>
              </a:r>
              <a:r>
                <a:rPr lang="pt-PT" sz="600" b="0" dirty="0" smtClean="0">
                  <a:solidFill>
                    <a:schemeClr val="bg1">
                      <a:lumMod val="50000"/>
                    </a:schemeClr>
                  </a:solidFill>
                  <a:latin typeface="+mj-lt"/>
                </a:rPr>
                <a:t>Todos os Direitos Reservados. </a:t>
              </a:r>
              <a:r>
                <a:rPr lang="pt-PT" sz="600" dirty="0" smtClean="0">
                  <a:solidFill>
                    <a:schemeClr val="bg1">
                      <a:lumMod val="50000"/>
                    </a:schemeClr>
                  </a:solidFill>
                  <a:latin typeface="+mj-lt"/>
                </a:rPr>
                <a:t>P</a:t>
              </a:r>
              <a:r>
                <a:rPr lang="pt-PT" sz="600" b="0" dirty="0" smtClean="0">
                  <a:solidFill>
                    <a:schemeClr val="bg1">
                      <a:lumMod val="50000"/>
                    </a:schemeClr>
                  </a:solidFill>
                  <a:latin typeface="+mj-lt"/>
                </a:rPr>
                <a:t>roibida a reprodução total ou parcial.</a:t>
              </a:r>
              <a:endParaRPr lang="pt-PT" sz="600" b="0" dirty="0">
                <a:solidFill>
                  <a:schemeClr val="bg1">
                    <a:lumMod val="50000"/>
                  </a:schemeClr>
                </a:solidFill>
                <a:latin typeface="+mj-lt"/>
              </a:endParaRPr>
            </a:p>
          </p:txBody>
        </p:sp>
      </p:grpSp>
      <p:sp>
        <p:nvSpPr>
          <p:cNvPr id="222" name="Title 4"/>
          <p:cNvSpPr txBox="1">
            <a:spLocks/>
          </p:cNvSpPr>
          <p:nvPr/>
        </p:nvSpPr>
        <p:spPr>
          <a:xfrm>
            <a:off x="420250" y="198000"/>
            <a:ext cx="6925113" cy="493713"/>
          </a:xfrm>
          <a:prstGeom prst="rect">
            <a:avLst/>
          </a:prstGeom>
        </p:spPr>
        <p:txBody>
          <a:bodyPr lIns="0" rIns="0"/>
          <a:lstStyle>
            <a:lvl1pPr algn="ctr" defTabSz="914264" rtl="0" eaLnBrk="1" latinLnBrk="0" hangingPunct="1">
              <a:spcBef>
                <a:spcPct val="0"/>
              </a:spcBef>
              <a:buNone/>
              <a:defRPr sz="4400" kern="1200">
                <a:solidFill>
                  <a:schemeClr val="tx1"/>
                </a:solidFill>
                <a:latin typeface="+mj-lt"/>
                <a:ea typeface="+mj-ea"/>
                <a:cs typeface="+mj-cs"/>
              </a:defRPr>
            </a:lvl1pPr>
          </a:lstStyle>
          <a:p>
            <a:pPr algn="l"/>
            <a:r>
              <a:rPr lang="pt-PT" sz="1300" b="1" dirty="0">
                <a:solidFill>
                  <a:srgbClr val="006CB1"/>
                </a:solidFill>
                <a:latin typeface="Titillium Web" pitchFamily="2" charset="0"/>
              </a:rPr>
              <a:t>Constituições </a:t>
            </a:r>
            <a:r>
              <a:rPr lang="pt-PT" sz="1300" dirty="0" smtClean="0">
                <a:solidFill>
                  <a:srgbClr val="006CB1"/>
                </a:solidFill>
                <a:latin typeface="Titillium Web" pitchFamily="2" charset="0"/>
              </a:rPr>
              <a:t>| Comparativo Sectorial Mensal / Acumulado</a:t>
            </a:r>
            <a:endParaRPr lang="pt-PT" sz="1300" dirty="0">
              <a:solidFill>
                <a:srgbClr val="006CB1"/>
              </a:solidFill>
              <a:latin typeface="Titillium Web" pitchFamily="2" charset="0"/>
            </a:endParaRPr>
          </a:p>
        </p:txBody>
      </p:sp>
      <p:cxnSp>
        <p:nvCxnSpPr>
          <p:cNvPr id="96" name="Straight Connector 95"/>
          <p:cNvCxnSpPr/>
          <p:nvPr/>
        </p:nvCxnSpPr>
        <p:spPr>
          <a:xfrm>
            <a:off x="3559736" y="1008988"/>
            <a:ext cx="0" cy="144000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5232249" y="1008988"/>
            <a:ext cx="0" cy="144000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6904762" y="1008988"/>
            <a:ext cx="0" cy="144000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3565009" y="2879702"/>
            <a:ext cx="0" cy="144000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237522" y="2879702"/>
            <a:ext cx="0" cy="144000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6910035" y="2879702"/>
            <a:ext cx="0" cy="144000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grpSp>
        <p:nvGrpSpPr>
          <p:cNvPr id="116" name="Group 115"/>
          <p:cNvGrpSpPr/>
          <p:nvPr/>
        </p:nvGrpSpPr>
        <p:grpSpPr>
          <a:xfrm>
            <a:off x="3421115" y="1816476"/>
            <a:ext cx="5183333" cy="169277"/>
            <a:chOff x="3493123" y="1722894"/>
            <a:chExt cx="5183333" cy="169277"/>
          </a:xfrm>
        </p:grpSpPr>
        <p:sp>
          <p:nvSpPr>
            <p:cNvPr id="117" name="TextBox 116"/>
            <p:cNvSpPr txBox="1"/>
            <p:nvPr/>
          </p:nvSpPr>
          <p:spPr>
            <a:xfrm>
              <a:off x="3493123" y="1722894"/>
              <a:ext cx="78548" cy="169277"/>
            </a:xfrm>
            <a:prstGeom prst="rect">
              <a:avLst/>
            </a:prstGeom>
            <a:noFill/>
          </p:spPr>
          <p:txBody>
            <a:bodyPr wrap="none" lIns="0" tIns="0" rIns="0" bIns="0" rtlCol="0">
              <a:spAutoFit/>
            </a:bodyPr>
            <a:lstStyle/>
            <a:p>
              <a:r>
                <a:rPr lang="pt-PT" sz="1100" b="1" dirty="0" smtClean="0">
                  <a:solidFill>
                    <a:schemeClr val="bg1">
                      <a:lumMod val="50000"/>
                    </a:schemeClr>
                  </a:solidFill>
                  <a:latin typeface="Titillium Web" pitchFamily="2" charset="0"/>
                </a:rPr>
                <a:t>%</a:t>
              </a:r>
              <a:endParaRPr lang="pt-PT" sz="1100" b="1" dirty="0">
                <a:solidFill>
                  <a:schemeClr val="bg1">
                    <a:lumMod val="50000"/>
                  </a:schemeClr>
                </a:solidFill>
                <a:latin typeface="Titillium Web" pitchFamily="2" charset="0"/>
              </a:endParaRPr>
            </a:p>
          </p:txBody>
        </p:sp>
        <p:sp>
          <p:nvSpPr>
            <p:cNvPr id="118" name="TextBox 117"/>
            <p:cNvSpPr txBox="1"/>
            <p:nvPr/>
          </p:nvSpPr>
          <p:spPr>
            <a:xfrm>
              <a:off x="5164551" y="1722894"/>
              <a:ext cx="78548" cy="169277"/>
            </a:xfrm>
            <a:prstGeom prst="rect">
              <a:avLst/>
            </a:prstGeom>
            <a:noFill/>
          </p:spPr>
          <p:txBody>
            <a:bodyPr wrap="none" lIns="0" tIns="0" rIns="0" bIns="0" rtlCol="0">
              <a:spAutoFit/>
            </a:bodyPr>
            <a:lstStyle/>
            <a:p>
              <a:r>
                <a:rPr lang="pt-PT" sz="1100" b="1" dirty="0" smtClean="0">
                  <a:solidFill>
                    <a:schemeClr val="bg1">
                      <a:lumMod val="50000"/>
                    </a:schemeClr>
                  </a:solidFill>
                  <a:latin typeface="Titillium Web" pitchFamily="2" charset="0"/>
                </a:rPr>
                <a:t>%</a:t>
              </a:r>
              <a:endParaRPr lang="pt-PT" sz="1100" b="1" dirty="0">
                <a:solidFill>
                  <a:schemeClr val="bg1">
                    <a:lumMod val="50000"/>
                  </a:schemeClr>
                </a:solidFill>
                <a:latin typeface="Titillium Web" pitchFamily="2" charset="0"/>
              </a:endParaRPr>
            </a:p>
          </p:txBody>
        </p:sp>
        <p:sp>
          <p:nvSpPr>
            <p:cNvPr id="119" name="TextBox 118"/>
            <p:cNvSpPr txBox="1"/>
            <p:nvPr/>
          </p:nvSpPr>
          <p:spPr>
            <a:xfrm>
              <a:off x="6835979" y="1722894"/>
              <a:ext cx="78548" cy="169277"/>
            </a:xfrm>
            <a:prstGeom prst="rect">
              <a:avLst/>
            </a:prstGeom>
            <a:noFill/>
          </p:spPr>
          <p:txBody>
            <a:bodyPr wrap="none" lIns="0" tIns="0" rIns="0" bIns="0" rtlCol="0">
              <a:spAutoFit/>
            </a:bodyPr>
            <a:lstStyle/>
            <a:p>
              <a:r>
                <a:rPr lang="pt-PT" sz="1100" b="1" dirty="0" smtClean="0">
                  <a:solidFill>
                    <a:schemeClr val="bg1">
                      <a:lumMod val="50000"/>
                    </a:schemeClr>
                  </a:solidFill>
                  <a:latin typeface="Titillium Web" pitchFamily="2" charset="0"/>
                </a:rPr>
                <a:t>%</a:t>
              </a:r>
              <a:endParaRPr lang="pt-PT" sz="1100" b="1" dirty="0">
                <a:solidFill>
                  <a:schemeClr val="bg1">
                    <a:lumMod val="50000"/>
                  </a:schemeClr>
                </a:solidFill>
                <a:latin typeface="Titillium Web" pitchFamily="2" charset="0"/>
              </a:endParaRPr>
            </a:p>
          </p:txBody>
        </p:sp>
        <p:sp>
          <p:nvSpPr>
            <p:cNvPr id="120" name="TextBox 119"/>
            <p:cNvSpPr txBox="1"/>
            <p:nvPr/>
          </p:nvSpPr>
          <p:spPr>
            <a:xfrm>
              <a:off x="8597908" y="1722894"/>
              <a:ext cx="78548" cy="169277"/>
            </a:xfrm>
            <a:prstGeom prst="rect">
              <a:avLst/>
            </a:prstGeom>
            <a:noFill/>
          </p:spPr>
          <p:txBody>
            <a:bodyPr wrap="none" lIns="0" tIns="0" rIns="0" bIns="0" rtlCol="0">
              <a:spAutoFit/>
            </a:bodyPr>
            <a:lstStyle/>
            <a:p>
              <a:r>
                <a:rPr lang="pt-PT" sz="1100" b="1" dirty="0" smtClean="0">
                  <a:solidFill>
                    <a:schemeClr val="bg1">
                      <a:lumMod val="50000"/>
                    </a:schemeClr>
                  </a:solidFill>
                  <a:latin typeface="Titillium Web" pitchFamily="2" charset="0"/>
                </a:rPr>
                <a:t>%</a:t>
              </a:r>
              <a:endParaRPr lang="pt-PT" sz="1100" b="1" dirty="0">
                <a:solidFill>
                  <a:schemeClr val="bg1">
                    <a:lumMod val="50000"/>
                  </a:schemeClr>
                </a:solidFill>
                <a:latin typeface="Titillium Web" pitchFamily="2" charset="0"/>
              </a:endParaRPr>
            </a:p>
          </p:txBody>
        </p:sp>
      </p:grpSp>
      <p:grpSp>
        <p:nvGrpSpPr>
          <p:cNvPr id="121" name="Group 120"/>
          <p:cNvGrpSpPr/>
          <p:nvPr/>
        </p:nvGrpSpPr>
        <p:grpSpPr>
          <a:xfrm>
            <a:off x="3435543" y="2213013"/>
            <a:ext cx="5168905" cy="138499"/>
            <a:chOff x="3507551" y="2114441"/>
            <a:chExt cx="5168905" cy="138499"/>
          </a:xfrm>
        </p:grpSpPr>
        <p:sp>
          <p:nvSpPr>
            <p:cNvPr id="122" name="TextBox 121"/>
            <p:cNvSpPr txBox="1"/>
            <p:nvPr/>
          </p:nvSpPr>
          <p:spPr>
            <a:xfrm>
              <a:off x="3507551" y="2114441"/>
              <a:ext cx="64120" cy="138499"/>
            </a:xfrm>
            <a:prstGeom prst="rect">
              <a:avLst/>
            </a:prstGeom>
            <a:noFill/>
          </p:spPr>
          <p:txBody>
            <a:bodyPr wrap="none" lIns="0" tIns="0" rIns="0" bIns="0" rtlCol="0">
              <a:spAutoFit/>
            </a:bodyPr>
            <a:lstStyle/>
            <a:p>
              <a:r>
                <a:rPr lang="pt-PT" sz="900" dirty="0" smtClean="0">
                  <a:solidFill>
                    <a:schemeClr val="bg1">
                      <a:lumMod val="50000"/>
                    </a:schemeClr>
                  </a:solidFill>
                  <a:latin typeface="Titillium Web" pitchFamily="2" charset="0"/>
                </a:rPr>
                <a:t>%</a:t>
              </a:r>
              <a:endParaRPr lang="pt-PT" sz="900" dirty="0">
                <a:solidFill>
                  <a:schemeClr val="bg1">
                    <a:lumMod val="50000"/>
                  </a:schemeClr>
                </a:solidFill>
                <a:latin typeface="Titillium Web" pitchFamily="2" charset="0"/>
              </a:endParaRPr>
            </a:p>
          </p:txBody>
        </p:sp>
        <p:sp>
          <p:nvSpPr>
            <p:cNvPr id="123" name="TextBox 122"/>
            <p:cNvSpPr txBox="1"/>
            <p:nvPr/>
          </p:nvSpPr>
          <p:spPr>
            <a:xfrm>
              <a:off x="5178979" y="2114441"/>
              <a:ext cx="64120" cy="138499"/>
            </a:xfrm>
            <a:prstGeom prst="rect">
              <a:avLst/>
            </a:prstGeom>
            <a:noFill/>
          </p:spPr>
          <p:txBody>
            <a:bodyPr wrap="none" lIns="0" tIns="0" rIns="0" bIns="0" rtlCol="0">
              <a:spAutoFit/>
            </a:bodyPr>
            <a:lstStyle/>
            <a:p>
              <a:r>
                <a:rPr lang="pt-PT" sz="900" dirty="0" smtClean="0">
                  <a:solidFill>
                    <a:schemeClr val="bg1">
                      <a:lumMod val="50000"/>
                    </a:schemeClr>
                  </a:solidFill>
                  <a:latin typeface="Titillium Web" pitchFamily="2" charset="0"/>
                </a:rPr>
                <a:t>%</a:t>
              </a:r>
              <a:endParaRPr lang="pt-PT" sz="900" dirty="0">
                <a:solidFill>
                  <a:schemeClr val="bg1">
                    <a:lumMod val="50000"/>
                  </a:schemeClr>
                </a:solidFill>
                <a:latin typeface="Titillium Web" pitchFamily="2" charset="0"/>
              </a:endParaRPr>
            </a:p>
          </p:txBody>
        </p:sp>
        <p:sp>
          <p:nvSpPr>
            <p:cNvPr id="124" name="TextBox 123"/>
            <p:cNvSpPr txBox="1"/>
            <p:nvPr/>
          </p:nvSpPr>
          <p:spPr>
            <a:xfrm>
              <a:off x="6850407" y="2114441"/>
              <a:ext cx="64120" cy="138499"/>
            </a:xfrm>
            <a:prstGeom prst="rect">
              <a:avLst/>
            </a:prstGeom>
            <a:noFill/>
          </p:spPr>
          <p:txBody>
            <a:bodyPr wrap="none" lIns="0" tIns="0" rIns="0" bIns="0" rtlCol="0">
              <a:spAutoFit/>
            </a:bodyPr>
            <a:lstStyle/>
            <a:p>
              <a:r>
                <a:rPr lang="pt-PT" sz="900" dirty="0" smtClean="0">
                  <a:solidFill>
                    <a:schemeClr val="bg1">
                      <a:lumMod val="50000"/>
                    </a:schemeClr>
                  </a:solidFill>
                  <a:latin typeface="Titillium Web" pitchFamily="2" charset="0"/>
                </a:rPr>
                <a:t>%</a:t>
              </a:r>
              <a:endParaRPr lang="pt-PT" sz="900" dirty="0">
                <a:solidFill>
                  <a:schemeClr val="bg1">
                    <a:lumMod val="50000"/>
                  </a:schemeClr>
                </a:solidFill>
                <a:latin typeface="Titillium Web" pitchFamily="2" charset="0"/>
              </a:endParaRPr>
            </a:p>
          </p:txBody>
        </p:sp>
        <p:sp>
          <p:nvSpPr>
            <p:cNvPr id="125" name="TextBox 124"/>
            <p:cNvSpPr txBox="1"/>
            <p:nvPr/>
          </p:nvSpPr>
          <p:spPr>
            <a:xfrm>
              <a:off x="8612336" y="2114441"/>
              <a:ext cx="64120" cy="138499"/>
            </a:xfrm>
            <a:prstGeom prst="rect">
              <a:avLst/>
            </a:prstGeom>
            <a:noFill/>
          </p:spPr>
          <p:txBody>
            <a:bodyPr wrap="none" lIns="0" tIns="0" rIns="0" bIns="0" rtlCol="0">
              <a:spAutoFit/>
            </a:bodyPr>
            <a:lstStyle/>
            <a:p>
              <a:r>
                <a:rPr lang="pt-PT" sz="900" dirty="0" smtClean="0">
                  <a:solidFill>
                    <a:schemeClr val="bg1">
                      <a:lumMod val="50000"/>
                    </a:schemeClr>
                  </a:solidFill>
                  <a:latin typeface="Titillium Web" pitchFamily="2" charset="0"/>
                </a:rPr>
                <a:t>%</a:t>
              </a:r>
              <a:endParaRPr lang="pt-PT" sz="900" dirty="0">
                <a:solidFill>
                  <a:schemeClr val="bg1">
                    <a:lumMod val="50000"/>
                  </a:schemeClr>
                </a:solidFill>
                <a:latin typeface="Titillium Web" pitchFamily="2" charset="0"/>
              </a:endParaRPr>
            </a:p>
          </p:txBody>
        </p:sp>
      </p:grpSp>
      <p:grpSp>
        <p:nvGrpSpPr>
          <p:cNvPr id="126" name="Group 125"/>
          <p:cNvGrpSpPr/>
          <p:nvPr/>
        </p:nvGrpSpPr>
        <p:grpSpPr>
          <a:xfrm>
            <a:off x="3421115" y="3677154"/>
            <a:ext cx="5183333" cy="169277"/>
            <a:chOff x="3493123" y="1722894"/>
            <a:chExt cx="5183333" cy="169277"/>
          </a:xfrm>
        </p:grpSpPr>
        <p:sp>
          <p:nvSpPr>
            <p:cNvPr id="127" name="TextBox 126"/>
            <p:cNvSpPr txBox="1"/>
            <p:nvPr/>
          </p:nvSpPr>
          <p:spPr>
            <a:xfrm>
              <a:off x="3493123" y="1722894"/>
              <a:ext cx="78548" cy="169277"/>
            </a:xfrm>
            <a:prstGeom prst="rect">
              <a:avLst/>
            </a:prstGeom>
            <a:noFill/>
          </p:spPr>
          <p:txBody>
            <a:bodyPr wrap="none" lIns="0" tIns="0" rIns="0" bIns="0" rtlCol="0">
              <a:spAutoFit/>
            </a:bodyPr>
            <a:lstStyle/>
            <a:p>
              <a:r>
                <a:rPr lang="pt-PT" sz="1100" b="1" dirty="0" smtClean="0">
                  <a:solidFill>
                    <a:schemeClr val="bg1">
                      <a:lumMod val="50000"/>
                    </a:schemeClr>
                  </a:solidFill>
                  <a:latin typeface="Titillium Web" pitchFamily="2" charset="0"/>
                </a:rPr>
                <a:t>%</a:t>
              </a:r>
              <a:endParaRPr lang="pt-PT" sz="1100" b="1" dirty="0">
                <a:solidFill>
                  <a:schemeClr val="bg1">
                    <a:lumMod val="50000"/>
                  </a:schemeClr>
                </a:solidFill>
                <a:latin typeface="Titillium Web" pitchFamily="2" charset="0"/>
              </a:endParaRPr>
            </a:p>
          </p:txBody>
        </p:sp>
        <p:sp>
          <p:nvSpPr>
            <p:cNvPr id="128" name="TextBox 127"/>
            <p:cNvSpPr txBox="1"/>
            <p:nvPr/>
          </p:nvSpPr>
          <p:spPr>
            <a:xfrm>
              <a:off x="5164551" y="1722894"/>
              <a:ext cx="78548" cy="169277"/>
            </a:xfrm>
            <a:prstGeom prst="rect">
              <a:avLst/>
            </a:prstGeom>
            <a:noFill/>
          </p:spPr>
          <p:txBody>
            <a:bodyPr wrap="none" lIns="0" tIns="0" rIns="0" bIns="0" rtlCol="0">
              <a:spAutoFit/>
            </a:bodyPr>
            <a:lstStyle/>
            <a:p>
              <a:r>
                <a:rPr lang="pt-PT" sz="1100" b="1" dirty="0" smtClean="0">
                  <a:solidFill>
                    <a:schemeClr val="bg1">
                      <a:lumMod val="50000"/>
                    </a:schemeClr>
                  </a:solidFill>
                  <a:latin typeface="Titillium Web" pitchFamily="2" charset="0"/>
                </a:rPr>
                <a:t>%</a:t>
              </a:r>
              <a:endParaRPr lang="pt-PT" sz="1100" b="1" dirty="0">
                <a:solidFill>
                  <a:schemeClr val="bg1">
                    <a:lumMod val="50000"/>
                  </a:schemeClr>
                </a:solidFill>
                <a:latin typeface="Titillium Web" pitchFamily="2" charset="0"/>
              </a:endParaRPr>
            </a:p>
          </p:txBody>
        </p:sp>
        <p:sp>
          <p:nvSpPr>
            <p:cNvPr id="129" name="TextBox 128"/>
            <p:cNvSpPr txBox="1"/>
            <p:nvPr/>
          </p:nvSpPr>
          <p:spPr>
            <a:xfrm>
              <a:off x="6835979" y="1722894"/>
              <a:ext cx="78548" cy="169277"/>
            </a:xfrm>
            <a:prstGeom prst="rect">
              <a:avLst/>
            </a:prstGeom>
            <a:noFill/>
          </p:spPr>
          <p:txBody>
            <a:bodyPr wrap="none" lIns="0" tIns="0" rIns="0" bIns="0" rtlCol="0">
              <a:spAutoFit/>
            </a:bodyPr>
            <a:lstStyle/>
            <a:p>
              <a:r>
                <a:rPr lang="pt-PT" sz="1100" b="1" dirty="0" smtClean="0">
                  <a:solidFill>
                    <a:schemeClr val="bg1">
                      <a:lumMod val="50000"/>
                    </a:schemeClr>
                  </a:solidFill>
                  <a:latin typeface="Titillium Web" pitchFamily="2" charset="0"/>
                </a:rPr>
                <a:t>%</a:t>
              </a:r>
              <a:endParaRPr lang="pt-PT" sz="1100" b="1" dirty="0">
                <a:solidFill>
                  <a:schemeClr val="bg1">
                    <a:lumMod val="50000"/>
                  </a:schemeClr>
                </a:solidFill>
                <a:latin typeface="Titillium Web" pitchFamily="2" charset="0"/>
              </a:endParaRPr>
            </a:p>
          </p:txBody>
        </p:sp>
        <p:sp>
          <p:nvSpPr>
            <p:cNvPr id="130" name="TextBox 129"/>
            <p:cNvSpPr txBox="1"/>
            <p:nvPr/>
          </p:nvSpPr>
          <p:spPr>
            <a:xfrm>
              <a:off x="8597908" y="1722894"/>
              <a:ext cx="78548" cy="169277"/>
            </a:xfrm>
            <a:prstGeom prst="rect">
              <a:avLst/>
            </a:prstGeom>
            <a:noFill/>
          </p:spPr>
          <p:txBody>
            <a:bodyPr wrap="none" lIns="0" tIns="0" rIns="0" bIns="0" rtlCol="0">
              <a:spAutoFit/>
            </a:bodyPr>
            <a:lstStyle/>
            <a:p>
              <a:r>
                <a:rPr lang="pt-PT" sz="1100" b="1" dirty="0" smtClean="0">
                  <a:solidFill>
                    <a:schemeClr val="bg1">
                      <a:lumMod val="50000"/>
                    </a:schemeClr>
                  </a:solidFill>
                  <a:latin typeface="Titillium Web" pitchFamily="2" charset="0"/>
                </a:rPr>
                <a:t>%</a:t>
              </a:r>
              <a:endParaRPr lang="pt-PT" sz="1100" b="1" dirty="0">
                <a:solidFill>
                  <a:schemeClr val="bg1">
                    <a:lumMod val="50000"/>
                  </a:schemeClr>
                </a:solidFill>
                <a:latin typeface="Titillium Web" pitchFamily="2" charset="0"/>
              </a:endParaRPr>
            </a:p>
          </p:txBody>
        </p:sp>
      </p:grpSp>
      <p:grpSp>
        <p:nvGrpSpPr>
          <p:cNvPr id="131" name="Group 130"/>
          <p:cNvGrpSpPr/>
          <p:nvPr/>
        </p:nvGrpSpPr>
        <p:grpSpPr>
          <a:xfrm>
            <a:off x="3435543" y="4077905"/>
            <a:ext cx="5168905" cy="138499"/>
            <a:chOff x="3507551" y="2114441"/>
            <a:chExt cx="5168905" cy="138499"/>
          </a:xfrm>
        </p:grpSpPr>
        <p:sp>
          <p:nvSpPr>
            <p:cNvPr id="132" name="TextBox 131"/>
            <p:cNvSpPr txBox="1"/>
            <p:nvPr/>
          </p:nvSpPr>
          <p:spPr>
            <a:xfrm>
              <a:off x="3507551" y="2114441"/>
              <a:ext cx="64120" cy="138499"/>
            </a:xfrm>
            <a:prstGeom prst="rect">
              <a:avLst/>
            </a:prstGeom>
            <a:noFill/>
          </p:spPr>
          <p:txBody>
            <a:bodyPr wrap="none" lIns="0" tIns="0" rIns="0" bIns="0" rtlCol="0">
              <a:spAutoFit/>
            </a:bodyPr>
            <a:lstStyle/>
            <a:p>
              <a:r>
                <a:rPr lang="pt-PT" sz="900" dirty="0" smtClean="0">
                  <a:solidFill>
                    <a:schemeClr val="bg1">
                      <a:lumMod val="50000"/>
                    </a:schemeClr>
                  </a:solidFill>
                  <a:latin typeface="Titillium Web" pitchFamily="2" charset="0"/>
                </a:rPr>
                <a:t>%</a:t>
              </a:r>
              <a:endParaRPr lang="pt-PT" sz="900" dirty="0">
                <a:solidFill>
                  <a:schemeClr val="bg1">
                    <a:lumMod val="50000"/>
                  </a:schemeClr>
                </a:solidFill>
                <a:latin typeface="Titillium Web" pitchFamily="2" charset="0"/>
              </a:endParaRPr>
            </a:p>
          </p:txBody>
        </p:sp>
        <p:sp>
          <p:nvSpPr>
            <p:cNvPr id="133" name="TextBox 132"/>
            <p:cNvSpPr txBox="1"/>
            <p:nvPr/>
          </p:nvSpPr>
          <p:spPr>
            <a:xfrm>
              <a:off x="5178979" y="2114441"/>
              <a:ext cx="64120" cy="138499"/>
            </a:xfrm>
            <a:prstGeom prst="rect">
              <a:avLst/>
            </a:prstGeom>
            <a:noFill/>
          </p:spPr>
          <p:txBody>
            <a:bodyPr wrap="none" lIns="0" tIns="0" rIns="0" bIns="0" rtlCol="0">
              <a:spAutoFit/>
            </a:bodyPr>
            <a:lstStyle/>
            <a:p>
              <a:r>
                <a:rPr lang="pt-PT" sz="900" dirty="0" smtClean="0">
                  <a:solidFill>
                    <a:schemeClr val="bg1">
                      <a:lumMod val="50000"/>
                    </a:schemeClr>
                  </a:solidFill>
                  <a:latin typeface="Titillium Web" pitchFamily="2" charset="0"/>
                </a:rPr>
                <a:t>%</a:t>
              </a:r>
              <a:endParaRPr lang="pt-PT" sz="900" dirty="0">
                <a:solidFill>
                  <a:schemeClr val="bg1">
                    <a:lumMod val="50000"/>
                  </a:schemeClr>
                </a:solidFill>
                <a:latin typeface="Titillium Web" pitchFamily="2" charset="0"/>
              </a:endParaRPr>
            </a:p>
          </p:txBody>
        </p:sp>
        <p:sp>
          <p:nvSpPr>
            <p:cNvPr id="134" name="TextBox 133"/>
            <p:cNvSpPr txBox="1"/>
            <p:nvPr/>
          </p:nvSpPr>
          <p:spPr>
            <a:xfrm>
              <a:off x="6850407" y="2114441"/>
              <a:ext cx="64120" cy="138499"/>
            </a:xfrm>
            <a:prstGeom prst="rect">
              <a:avLst/>
            </a:prstGeom>
            <a:noFill/>
          </p:spPr>
          <p:txBody>
            <a:bodyPr wrap="none" lIns="0" tIns="0" rIns="0" bIns="0" rtlCol="0">
              <a:spAutoFit/>
            </a:bodyPr>
            <a:lstStyle/>
            <a:p>
              <a:r>
                <a:rPr lang="pt-PT" sz="900" dirty="0" smtClean="0">
                  <a:solidFill>
                    <a:schemeClr val="bg1">
                      <a:lumMod val="50000"/>
                    </a:schemeClr>
                  </a:solidFill>
                  <a:latin typeface="Titillium Web" pitchFamily="2" charset="0"/>
                </a:rPr>
                <a:t>%</a:t>
              </a:r>
              <a:endParaRPr lang="pt-PT" sz="900" dirty="0">
                <a:solidFill>
                  <a:schemeClr val="bg1">
                    <a:lumMod val="50000"/>
                  </a:schemeClr>
                </a:solidFill>
                <a:latin typeface="Titillium Web" pitchFamily="2" charset="0"/>
              </a:endParaRPr>
            </a:p>
          </p:txBody>
        </p:sp>
        <p:sp>
          <p:nvSpPr>
            <p:cNvPr id="136" name="TextBox 135"/>
            <p:cNvSpPr txBox="1"/>
            <p:nvPr/>
          </p:nvSpPr>
          <p:spPr>
            <a:xfrm>
              <a:off x="8612336" y="2114441"/>
              <a:ext cx="64120" cy="138499"/>
            </a:xfrm>
            <a:prstGeom prst="rect">
              <a:avLst/>
            </a:prstGeom>
            <a:noFill/>
          </p:spPr>
          <p:txBody>
            <a:bodyPr wrap="none" lIns="0" tIns="0" rIns="0" bIns="0" rtlCol="0">
              <a:spAutoFit/>
            </a:bodyPr>
            <a:lstStyle/>
            <a:p>
              <a:r>
                <a:rPr lang="pt-PT" sz="900" dirty="0" smtClean="0">
                  <a:solidFill>
                    <a:schemeClr val="bg1">
                      <a:lumMod val="50000"/>
                    </a:schemeClr>
                  </a:solidFill>
                  <a:latin typeface="Titillium Web" pitchFamily="2" charset="0"/>
                </a:rPr>
                <a:t>%</a:t>
              </a:r>
              <a:endParaRPr lang="pt-PT" sz="900" dirty="0">
                <a:solidFill>
                  <a:schemeClr val="bg1">
                    <a:lumMod val="50000"/>
                  </a:schemeClr>
                </a:solidFill>
                <a:latin typeface="Titillium Web" pitchFamily="2" charset="0"/>
              </a:endParaRPr>
            </a:p>
          </p:txBody>
        </p:sp>
      </p:grpSp>
      <p:graphicFrame>
        <p:nvGraphicFramePr>
          <p:cNvPr id="7" name="Object 6"/>
          <p:cNvGraphicFramePr>
            <a:graphicFrameLocks noChangeAspect="1"/>
          </p:cNvGraphicFramePr>
          <p:nvPr>
            <p:extLst>
              <p:ext uri="{D42A27DB-BD31-4B8C-83A1-F6EECF244321}">
                <p14:modId xmlns:p14="http://schemas.microsoft.com/office/powerpoint/2010/main" val="3953757626"/>
              </p:ext>
            </p:extLst>
          </p:nvPr>
        </p:nvGraphicFramePr>
        <p:xfrm>
          <a:off x="2055813" y="1743075"/>
          <a:ext cx="1352550" cy="314325"/>
        </p:xfrm>
        <a:graphic>
          <a:graphicData uri="http://schemas.openxmlformats.org/presentationml/2006/ole">
            <mc:AlternateContent xmlns:mc="http://schemas.openxmlformats.org/markup-compatibility/2006">
              <mc:Choice xmlns:v="urn:schemas-microsoft-com:vml" Requires="v">
                <p:oleObj spid="_x0000_s15702" name="Folha de Cálculo" r:id="rId12" imgW="1352614" imgH="314203" progId="Excel.Sheet.12">
                  <p:link updateAutomatic="1"/>
                </p:oleObj>
              </mc:Choice>
              <mc:Fallback>
                <p:oleObj name="Folha de Cálculo" r:id="rId12" imgW="1352614" imgH="314203" progId="Excel.Sheet.12">
                  <p:link updateAutomatic="1"/>
                  <p:pic>
                    <p:nvPicPr>
                      <p:cNvPr id="0" name="Object 5"/>
                      <p:cNvPicPr>
                        <a:picLocks noChangeAspect="1" noChangeArrowheads="1"/>
                      </p:cNvPicPr>
                      <p:nvPr/>
                    </p:nvPicPr>
                    <p:blipFill>
                      <a:blip r:embed="rId13"/>
                      <a:srcRect/>
                      <a:stretch>
                        <a:fillRect/>
                      </a:stretch>
                    </p:blipFill>
                    <p:spPr bwMode="auto">
                      <a:xfrm>
                        <a:off x="2055813" y="1743075"/>
                        <a:ext cx="1352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991944093"/>
              </p:ext>
            </p:extLst>
          </p:nvPr>
        </p:nvGraphicFramePr>
        <p:xfrm>
          <a:off x="2055813" y="2130425"/>
          <a:ext cx="1352550" cy="314325"/>
        </p:xfrm>
        <a:graphic>
          <a:graphicData uri="http://schemas.openxmlformats.org/presentationml/2006/ole">
            <mc:AlternateContent xmlns:mc="http://schemas.openxmlformats.org/markup-compatibility/2006">
              <mc:Choice xmlns:v="urn:schemas-microsoft-com:vml" Requires="v">
                <p:oleObj spid="_x0000_s15703" name="Folha de Cálculo" r:id="rId14" imgW="1352614" imgH="314203" progId="Excel.Sheet.12">
                  <p:link updateAutomatic="1"/>
                </p:oleObj>
              </mc:Choice>
              <mc:Fallback>
                <p:oleObj name="Folha de Cálculo" r:id="rId14" imgW="1352614" imgH="314203" progId="Excel.Sheet.12">
                  <p:link updateAutomatic="1"/>
                  <p:pic>
                    <p:nvPicPr>
                      <p:cNvPr id="0" name="Object 7"/>
                      <p:cNvPicPr>
                        <a:picLocks noChangeAspect="1" noChangeArrowheads="1"/>
                      </p:cNvPicPr>
                      <p:nvPr/>
                    </p:nvPicPr>
                    <p:blipFill>
                      <a:blip r:embed="rId15"/>
                      <a:srcRect/>
                      <a:stretch>
                        <a:fillRect/>
                      </a:stretch>
                    </p:blipFill>
                    <p:spPr bwMode="auto">
                      <a:xfrm>
                        <a:off x="2055813" y="2130425"/>
                        <a:ext cx="1352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448579615"/>
              </p:ext>
            </p:extLst>
          </p:nvPr>
        </p:nvGraphicFramePr>
        <p:xfrm>
          <a:off x="3727450" y="1743075"/>
          <a:ext cx="1352550" cy="314325"/>
        </p:xfrm>
        <a:graphic>
          <a:graphicData uri="http://schemas.openxmlformats.org/presentationml/2006/ole">
            <mc:AlternateContent xmlns:mc="http://schemas.openxmlformats.org/markup-compatibility/2006">
              <mc:Choice xmlns:v="urn:schemas-microsoft-com:vml" Requires="v">
                <p:oleObj spid="_x0000_s15704" name="Folha de Cálculo" r:id="rId16" imgW="1352614" imgH="314203" progId="Excel.Sheet.12">
                  <p:link updateAutomatic="1"/>
                </p:oleObj>
              </mc:Choice>
              <mc:Fallback>
                <p:oleObj name="Folha de Cálculo" r:id="rId16" imgW="1352614" imgH="314203" progId="Excel.Sheet.12">
                  <p:link updateAutomatic="1"/>
                  <p:pic>
                    <p:nvPicPr>
                      <p:cNvPr id="0" name="Object 11"/>
                      <p:cNvPicPr>
                        <a:picLocks noChangeAspect="1" noChangeArrowheads="1"/>
                      </p:cNvPicPr>
                      <p:nvPr/>
                    </p:nvPicPr>
                    <p:blipFill>
                      <a:blip r:embed="rId17"/>
                      <a:srcRect/>
                      <a:stretch>
                        <a:fillRect/>
                      </a:stretch>
                    </p:blipFill>
                    <p:spPr bwMode="auto">
                      <a:xfrm>
                        <a:off x="3727450" y="1743075"/>
                        <a:ext cx="1352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036466362"/>
              </p:ext>
            </p:extLst>
          </p:nvPr>
        </p:nvGraphicFramePr>
        <p:xfrm>
          <a:off x="3727450" y="2141538"/>
          <a:ext cx="1352550" cy="314325"/>
        </p:xfrm>
        <a:graphic>
          <a:graphicData uri="http://schemas.openxmlformats.org/presentationml/2006/ole">
            <mc:AlternateContent xmlns:mc="http://schemas.openxmlformats.org/markup-compatibility/2006">
              <mc:Choice xmlns:v="urn:schemas-microsoft-com:vml" Requires="v">
                <p:oleObj spid="_x0000_s15705" name="Folha de Cálculo" r:id="rId18" imgW="1352614" imgH="314203" progId="Excel.Sheet.12">
                  <p:link updateAutomatic="1"/>
                </p:oleObj>
              </mc:Choice>
              <mc:Fallback>
                <p:oleObj name="Folha de Cálculo" r:id="rId18" imgW="1352614" imgH="314203" progId="Excel.Sheet.12">
                  <p:link updateAutomatic="1"/>
                  <p:pic>
                    <p:nvPicPr>
                      <p:cNvPr id="0" name="Object 13"/>
                      <p:cNvPicPr>
                        <a:picLocks noChangeAspect="1" noChangeArrowheads="1"/>
                      </p:cNvPicPr>
                      <p:nvPr/>
                    </p:nvPicPr>
                    <p:blipFill>
                      <a:blip r:embed="rId19"/>
                      <a:srcRect/>
                      <a:stretch>
                        <a:fillRect/>
                      </a:stretch>
                    </p:blipFill>
                    <p:spPr bwMode="auto">
                      <a:xfrm>
                        <a:off x="3727450" y="2141538"/>
                        <a:ext cx="1352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734687519"/>
              </p:ext>
            </p:extLst>
          </p:nvPr>
        </p:nvGraphicFramePr>
        <p:xfrm>
          <a:off x="5397500" y="1743075"/>
          <a:ext cx="1352550" cy="314325"/>
        </p:xfrm>
        <a:graphic>
          <a:graphicData uri="http://schemas.openxmlformats.org/presentationml/2006/ole">
            <mc:AlternateContent xmlns:mc="http://schemas.openxmlformats.org/markup-compatibility/2006">
              <mc:Choice xmlns:v="urn:schemas-microsoft-com:vml" Requires="v">
                <p:oleObj spid="_x0000_s15706" name="Folha de Cálculo" r:id="rId20" imgW="1352614" imgH="314203" progId="Excel.Sheet.12">
                  <p:link updateAutomatic="1"/>
                </p:oleObj>
              </mc:Choice>
              <mc:Fallback>
                <p:oleObj name="Folha de Cálculo" r:id="rId20" imgW="1352614" imgH="314203" progId="Excel.Sheet.12">
                  <p:link updateAutomatic="1"/>
                  <p:pic>
                    <p:nvPicPr>
                      <p:cNvPr id="0" name="Object 15"/>
                      <p:cNvPicPr>
                        <a:picLocks noChangeAspect="1" noChangeArrowheads="1"/>
                      </p:cNvPicPr>
                      <p:nvPr/>
                    </p:nvPicPr>
                    <p:blipFill>
                      <a:blip r:embed="rId21"/>
                      <a:srcRect/>
                      <a:stretch>
                        <a:fillRect/>
                      </a:stretch>
                    </p:blipFill>
                    <p:spPr bwMode="auto">
                      <a:xfrm>
                        <a:off x="5397500" y="1743075"/>
                        <a:ext cx="1352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724913864"/>
              </p:ext>
            </p:extLst>
          </p:nvPr>
        </p:nvGraphicFramePr>
        <p:xfrm>
          <a:off x="5397500" y="2141538"/>
          <a:ext cx="1352550" cy="314325"/>
        </p:xfrm>
        <a:graphic>
          <a:graphicData uri="http://schemas.openxmlformats.org/presentationml/2006/ole">
            <mc:AlternateContent xmlns:mc="http://schemas.openxmlformats.org/markup-compatibility/2006">
              <mc:Choice xmlns:v="urn:schemas-microsoft-com:vml" Requires="v">
                <p:oleObj spid="_x0000_s15707" name="Folha de Cálculo" r:id="rId22" imgW="1352614" imgH="314203" progId="Excel.Sheet.12">
                  <p:link updateAutomatic="1"/>
                </p:oleObj>
              </mc:Choice>
              <mc:Fallback>
                <p:oleObj name="Folha de Cálculo" r:id="rId22" imgW="1352614" imgH="314203" progId="Excel.Sheet.12">
                  <p:link updateAutomatic="1"/>
                  <p:pic>
                    <p:nvPicPr>
                      <p:cNvPr id="0" name="Object 17"/>
                      <p:cNvPicPr>
                        <a:picLocks noChangeAspect="1" noChangeArrowheads="1"/>
                      </p:cNvPicPr>
                      <p:nvPr/>
                    </p:nvPicPr>
                    <p:blipFill>
                      <a:blip r:embed="rId23"/>
                      <a:srcRect/>
                      <a:stretch>
                        <a:fillRect/>
                      </a:stretch>
                    </p:blipFill>
                    <p:spPr bwMode="auto">
                      <a:xfrm>
                        <a:off x="5397500" y="2141538"/>
                        <a:ext cx="1352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101064632"/>
              </p:ext>
            </p:extLst>
          </p:nvPr>
        </p:nvGraphicFramePr>
        <p:xfrm>
          <a:off x="7069138" y="1743075"/>
          <a:ext cx="1352550" cy="314325"/>
        </p:xfrm>
        <a:graphic>
          <a:graphicData uri="http://schemas.openxmlformats.org/presentationml/2006/ole">
            <mc:AlternateContent xmlns:mc="http://schemas.openxmlformats.org/markup-compatibility/2006">
              <mc:Choice xmlns:v="urn:schemas-microsoft-com:vml" Requires="v">
                <p:oleObj spid="_x0000_s15708" name="Folha de Cálculo" r:id="rId24" imgW="1352614" imgH="314203" progId="Excel.Sheet.12">
                  <p:link updateAutomatic="1"/>
                </p:oleObj>
              </mc:Choice>
              <mc:Fallback>
                <p:oleObj name="Folha de Cálculo" r:id="rId24" imgW="1352614" imgH="314203" progId="Excel.Sheet.12">
                  <p:link updateAutomatic="1"/>
                  <p:pic>
                    <p:nvPicPr>
                      <p:cNvPr id="0" name="Object 22"/>
                      <p:cNvPicPr>
                        <a:picLocks noChangeAspect="1" noChangeArrowheads="1"/>
                      </p:cNvPicPr>
                      <p:nvPr/>
                    </p:nvPicPr>
                    <p:blipFill>
                      <a:blip r:embed="rId25"/>
                      <a:srcRect/>
                      <a:stretch>
                        <a:fillRect/>
                      </a:stretch>
                    </p:blipFill>
                    <p:spPr bwMode="auto">
                      <a:xfrm>
                        <a:off x="7069138" y="1743075"/>
                        <a:ext cx="1352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4226879419"/>
              </p:ext>
            </p:extLst>
          </p:nvPr>
        </p:nvGraphicFramePr>
        <p:xfrm>
          <a:off x="7069138" y="2141538"/>
          <a:ext cx="1352550" cy="314325"/>
        </p:xfrm>
        <a:graphic>
          <a:graphicData uri="http://schemas.openxmlformats.org/presentationml/2006/ole">
            <mc:AlternateContent xmlns:mc="http://schemas.openxmlformats.org/markup-compatibility/2006">
              <mc:Choice xmlns:v="urn:schemas-microsoft-com:vml" Requires="v">
                <p:oleObj spid="_x0000_s15709" name="Folha de Cálculo" r:id="rId26" imgW="1352614" imgH="314203" progId="Excel.Sheet.12">
                  <p:link updateAutomatic="1"/>
                </p:oleObj>
              </mc:Choice>
              <mc:Fallback>
                <p:oleObj name="Folha de Cálculo" r:id="rId26" imgW="1352614" imgH="314203" progId="Excel.Sheet.12">
                  <p:link updateAutomatic="1"/>
                  <p:pic>
                    <p:nvPicPr>
                      <p:cNvPr id="0" name="Object 25"/>
                      <p:cNvPicPr>
                        <a:picLocks noChangeAspect="1" noChangeArrowheads="1"/>
                      </p:cNvPicPr>
                      <p:nvPr/>
                    </p:nvPicPr>
                    <p:blipFill>
                      <a:blip r:embed="rId27"/>
                      <a:srcRect/>
                      <a:stretch>
                        <a:fillRect/>
                      </a:stretch>
                    </p:blipFill>
                    <p:spPr bwMode="auto">
                      <a:xfrm>
                        <a:off x="7069138" y="2141538"/>
                        <a:ext cx="1352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2149722344"/>
              </p:ext>
            </p:extLst>
          </p:nvPr>
        </p:nvGraphicFramePr>
        <p:xfrm>
          <a:off x="2066035" y="3591782"/>
          <a:ext cx="1352550" cy="314325"/>
        </p:xfrm>
        <a:graphic>
          <a:graphicData uri="http://schemas.openxmlformats.org/presentationml/2006/ole">
            <mc:AlternateContent xmlns:mc="http://schemas.openxmlformats.org/markup-compatibility/2006">
              <mc:Choice xmlns:v="urn:schemas-microsoft-com:vml" Requires="v">
                <p:oleObj spid="_x0000_s15710" name="Folha de Cálculo" r:id="rId28" imgW="1352614" imgH="314203" progId="Excel.Sheet.12">
                  <p:link updateAutomatic="1"/>
                </p:oleObj>
              </mc:Choice>
              <mc:Fallback>
                <p:oleObj name="Folha de Cálculo" r:id="rId28" imgW="1352614" imgH="314203" progId="Excel.Sheet.12">
                  <p:link updateAutomatic="1"/>
                  <p:pic>
                    <p:nvPicPr>
                      <p:cNvPr id="0" name="Object 28"/>
                      <p:cNvPicPr>
                        <a:picLocks noChangeAspect="1" noChangeArrowheads="1"/>
                      </p:cNvPicPr>
                      <p:nvPr/>
                    </p:nvPicPr>
                    <p:blipFill>
                      <a:blip r:embed="rId29"/>
                      <a:srcRect/>
                      <a:stretch>
                        <a:fillRect/>
                      </a:stretch>
                    </p:blipFill>
                    <p:spPr bwMode="auto">
                      <a:xfrm>
                        <a:off x="2066035" y="3591782"/>
                        <a:ext cx="1352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3510365405"/>
              </p:ext>
            </p:extLst>
          </p:nvPr>
        </p:nvGraphicFramePr>
        <p:xfrm>
          <a:off x="2055813" y="4000500"/>
          <a:ext cx="1352550" cy="314325"/>
        </p:xfrm>
        <a:graphic>
          <a:graphicData uri="http://schemas.openxmlformats.org/presentationml/2006/ole">
            <mc:AlternateContent xmlns:mc="http://schemas.openxmlformats.org/markup-compatibility/2006">
              <mc:Choice xmlns:v="urn:schemas-microsoft-com:vml" Requires="v">
                <p:oleObj spid="_x0000_s15711" name="Folha de Cálculo" r:id="rId30" imgW="1352614" imgH="314203" progId="Excel.Sheet.12">
                  <p:link updateAutomatic="1"/>
                </p:oleObj>
              </mc:Choice>
              <mc:Fallback>
                <p:oleObj name="Folha de Cálculo" r:id="rId30" imgW="1352614" imgH="314203" progId="Excel.Sheet.12">
                  <p:link updateAutomatic="1"/>
                  <p:pic>
                    <p:nvPicPr>
                      <p:cNvPr id="0" name="Object 30"/>
                      <p:cNvPicPr>
                        <a:picLocks noChangeAspect="1" noChangeArrowheads="1"/>
                      </p:cNvPicPr>
                      <p:nvPr/>
                    </p:nvPicPr>
                    <p:blipFill>
                      <a:blip r:embed="rId31"/>
                      <a:srcRect/>
                      <a:stretch>
                        <a:fillRect/>
                      </a:stretch>
                    </p:blipFill>
                    <p:spPr bwMode="auto">
                      <a:xfrm>
                        <a:off x="2055813" y="4000500"/>
                        <a:ext cx="1352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3916277836"/>
              </p:ext>
            </p:extLst>
          </p:nvPr>
        </p:nvGraphicFramePr>
        <p:xfrm>
          <a:off x="3717628" y="3602929"/>
          <a:ext cx="1352550" cy="314325"/>
        </p:xfrm>
        <a:graphic>
          <a:graphicData uri="http://schemas.openxmlformats.org/presentationml/2006/ole">
            <mc:AlternateContent xmlns:mc="http://schemas.openxmlformats.org/markup-compatibility/2006">
              <mc:Choice xmlns:v="urn:schemas-microsoft-com:vml" Requires="v">
                <p:oleObj spid="_x0000_s15712" name="Folha de Cálculo" r:id="rId32" imgW="1352614" imgH="314203" progId="Excel.Sheet.12">
                  <p:link updateAutomatic="1"/>
                </p:oleObj>
              </mc:Choice>
              <mc:Fallback>
                <p:oleObj name="Folha de Cálculo" r:id="rId32" imgW="1352614" imgH="314203" progId="Excel.Sheet.12">
                  <p:link updateAutomatic="1"/>
                  <p:pic>
                    <p:nvPicPr>
                      <p:cNvPr id="0" name="Object 32"/>
                      <p:cNvPicPr>
                        <a:picLocks noChangeAspect="1" noChangeArrowheads="1"/>
                      </p:cNvPicPr>
                      <p:nvPr/>
                    </p:nvPicPr>
                    <p:blipFill>
                      <a:blip r:embed="rId33"/>
                      <a:srcRect/>
                      <a:stretch>
                        <a:fillRect/>
                      </a:stretch>
                    </p:blipFill>
                    <p:spPr bwMode="auto">
                      <a:xfrm>
                        <a:off x="3717628" y="3602929"/>
                        <a:ext cx="1352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893529070"/>
              </p:ext>
            </p:extLst>
          </p:nvPr>
        </p:nvGraphicFramePr>
        <p:xfrm>
          <a:off x="3727450" y="4000500"/>
          <a:ext cx="1352550" cy="314325"/>
        </p:xfrm>
        <a:graphic>
          <a:graphicData uri="http://schemas.openxmlformats.org/presentationml/2006/ole">
            <mc:AlternateContent xmlns:mc="http://schemas.openxmlformats.org/markup-compatibility/2006">
              <mc:Choice xmlns:v="urn:schemas-microsoft-com:vml" Requires="v">
                <p:oleObj spid="_x0000_s15713" name="Folha de Cálculo" r:id="rId34" imgW="1352614" imgH="314203" progId="Excel.Sheet.12">
                  <p:link updateAutomatic="1"/>
                </p:oleObj>
              </mc:Choice>
              <mc:Fallback>
                <p:oleObj name="Folha de Cálculo" r:id="rId34" imgW="1352614" imgH="314203" progId="Excel.Sheet.12">
                  <p:link updateAutomatic="1"/>
                  <p:pic>
                    <p:nvPicPr>
                      <p:cNvPr id="0" name="Object 38"/>
                      <p:cNvPicPr>
                        <a:picLocks noChangeAspect="1" noChangeArrowheads="1"/>
                      </p:cNvPicPr>
                      <p:nvPr/>
                    </p:nvPicPr>
                    <p:blipFill>
                      <a:blip r:embed="rId35"/>
                      <a:srcRect/>
                      <a:stretch>
                        <a:fillRect/>
                      </a:stretch>
                    </p:blipFill>
                    <p:spPr bwMode="auto">
                      <a:xfrm>
                        <a:off x="3727450" y="4000500"/>
                        <a:ext cx="1352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 name="Object 49"/>
          <p:cNvGraphicFramePr>
            <a:graphicFrameLocks noChangeAspect="1"/>
          </p:cNvGraphicFramePr>
          <p:nvPr>
            <p:extLst>
              <p:ext uri="{D42A27DB-BD31-4B8C-83A1-F6EECF244321}">
                <p14:modId xmlns:p14="http://schemas.microsoft.com/office/powerpoint/2010/main" val="1749945140"/>
              </p:ext>
            </p:extLst>
          </p:nvPr>
        </p:nvGraphicFramePr>
        <p:xfrm>
          <a:off x="5397500" y="3570249"/>
          <a:ext cx="1352550" cy="314325"/>
        </p:xfrm>
        <a:graphic>
          <a:graphicData uri="http://schemas.openxmlformats.org/presentationml/2006/ole">
            <mc:AlternateContent xmlns:mc="http://schemas.openxmlformats.org/markup-compatibility/2006">
              <mc:Choice xmlns:v="urn:schemas-microsoft-com:vml" Requires="v">
                <p:oleObj spid="_x0000_s15714" name="Folha de Cálculo" r:id="rId36" imgW="1352614" imgH="314203" progId="Excel.Sheet.12">
                  <p:link updateAutomatic="1"/>
                </p:oleObj>
              </mc:Choice>
              <mc:Fallback>
                <p:oleObj name="Folha de Cálculo" r:id="rId36" imgW="1352614" imgH="314203" progId="Excel.Sheet.12">
                  <p:link updateAutomatic="1"/>
                  <p:pic>
                    <p:nvPicPr>
                      <p:cNvPr id="0" name="Object 40"/>
                      <p:cNvPicPr>
                        <a:picLocks noChangeAspect="1" noChangeArrowheads="1"/>
                      </p:cNvPicPr>
                      <p:nvPr/>
                    </p:nvPicPr>
                    <p:blipFill>
                      <a:blip r:embed="rId37"/>
                      <a:srcRect/>
                      <a:stretch>
                        <a:fillRect/>
                      </a:stretch>
                    </p:blipFill>
                    <p:spPr bwMode="auto">
                      <a:xfrm>
                        <a:off x="5397500" y="3570249"/>
                        <a:ext cx="1352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2" name="Object 51"/>
          <p:cNvGraphicFramePr>
            <a:graphicFrameLocks noChangeAspect="1"/>
          </p:cNvGraphicFramePr>
          <p:nvPr>
            <p:extLst>
              <p:ext uri="{D42A27DB-BD31-4B8C-83A1-F6EECF244321}">
                <p14:modId xmlns:p14="http://schemas.microsoft.com/office/powerpoint/2010/main" val="2745448768"/>
              </p:ext>
            </p:extLst>
          </p:nvPr>
        </p:nvGraphicFramePr>
        <p:xfrm>
          <a:off x="5397500" y="4000500"/>
          <a:ext cx="1352550" cy="314325"/>
        </p:xfrm>
        <a:graphic>
          <a:graphicData uri="http://schemas.openxmlformats.org/presentationml/2006/ole">
            <mc:AlternateContent xmlns:mc="http://schemas.openxmlformats.org/markup-compatibility/2006">
              <mc:Choice xmlns:v="urn:schemas-microsoft-com:vml" Requires="v">
                <p:oleObj spid="_x0000_s15715" name="Folha de Cálculo" r:id="rId38" imgW="1352614" imgH="314203" progId="Excel.Sheet.12">
                  <p:link updateAutomatic="1"/>
                </p:oleObj>
              </mc:Choice>
              <mc:Fallback>
                <p:oleObj name="Folha de Cálculo" r:id="rId38" imgW="1352614" imgH="314203" progId="Excel.Sheet.12">
                  <p:link updateAutomatic="1"/>
                  <p:pic>
                    <p:nvPicPr>
                      <p:cNvPr id="0" name="Object 50"/>
                      <p:cNvPicPr>
                        <a:picLocks noChangeAspect="1" noChangeArrowheads="1"/>
                      </p:cNvPicPr>
                      <p:nvPr/>
                    </p:nvPicPr>
                    <p:blipFill>
                      <a:blip r:embed="rId39"/>
                      <a:srcRect/>
                      <a:stretch>
                        <a:fillRect/>
                      </a:stretch>
                    </p:blipFill>
                    <p:spPr bwMode="auto">
                      <a:xfrm>
                        <a:off x="5397500" y="4000500"/>
                        <a:ext cx="1352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 name="Object 53"/>
          <p:cNvGraphicFramePr>
            <a:graphicFrameLocks noChangeAspect="1"/>
          </p:cNvGraphicFramePr>
          <p:nvPr>
            <p:extLst>
              <p:ext uri="{D42A27DB-BD31-4B8C-83A1-F6EECF244321}">
                <p14:modId xmlns:p14="http://schemas.microsoft.com/office/powerpoint/2010/main" val="2868391567"/>
              </p:ext>
            </p:extLst>
          </p:nvPr>
        </p:nvGraphicFramePr>
        <p:xfrm>
          <a:off x="7069138" y="3570249"/>
          <a:ext cx="1352550" cy="314325"/>
        </p:xfrm>
        <a:graphic>
          <a:graphicData uri="http://schemas.openxmlformats.org/presentationml/2006/ole">
            <mc:AlternateContent xmlns:mc="http://schemas.openxmlformats.org/markup-compatibility/2006">
              <mc:Choice xmlns:v="urn:schemas-microsoft-com:vml" Requires="v">
                <p:oleObj spid="_x0000_s15716" name="Folha de Cálculo" r:id="rId40" imgW="1352614" imgH="314203" progId="Excel.Sheet.12">
                  <p:link updateAutomatic="1"/>
                </p:oleObj>
              </mc:Choice>
              <mc:Fallback>
                <p:oleObj name="Folha de Cálculo" r:id="rId40" imgW="1352614" imgH="314203" progId="Excel.Sheet.12">
                  <p:link updateAutomatic="1"/>
                  <p:pic>
                    <p:nvPicPr>
                      <p:cNvPr id="0" name="Object 52"/>
                      <p:cNvPicPr>
                        <a:picLocks noChangeAspect="1" noChangeArrowheads="1"/>
                      </p:cNvPicPr>
                      <p:nvPr/>
                    </p:nvPicPr>
                    <p:blipFill>
                      <a:blip r:embed="rId41"/>
                      <a:srcRect/>
                      <a:stretch>
                        <a:fillRect/>
                      </a:stretch>
                    </p:blipFill>
                    <p:spPr bwMode="auto">
                      <a:xfrm>
                        <a:off x="7069138" y="3570249"/>
                        <a:ext cx="1352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6" name="Object 55"/>
          <p:cNvGraphicFramePr>
            <a:graphicFrameLocks noChangeAspect="1"/>
          </p:cNvGraphicFramePr>
          <p:nvPr>
            <p:extLst>
              <p:ext uri="{D42A27DB-BD31-4B8C-83A1-F6EECF244321}">
                <p14:modId xmlns:p14="http://schemas.microsoft.com/office/powerpoint/2010/main" val="901847776"/>
              </p:ext>
            </p:extLst>
          </p:nvPr>
        </p:nvGraphicFramePr>
        <p:xfrm>
          <a:off x="7069138" y="4000500"/>
          <a:ext cx="1352550" cy="314325"/>
        </p:xfrm>
        <a:graphic>
          <a:graphicData uri="http://schemas.openxmlformats.org/presentationml/2006/ole">
            <mc:AlternateContent xmlns:mc="http://schemas.openxmlformats.org/markup-compatibility/2006">
              <mc:Choice xmlns:v="urn:schemas-microsoft-com:vml" Requires="v">
                <p:oleObj spid="_x0000_s15717" name="Folha de Cálculo" r:id="rId42" imgW="1352614" imgH="314203" progId="Excel.Sheet.12">
                  <p:link updateAutomatic="1"/>
                </p:oleObj>
              </mc:Choice>
              <mc:Fallback>
                <p:oleObj name="Folha de Cálculo" r:id="rId42" imgW="1352614" imgH="314203" progId="Excel.Sheet.12">
                  <p:link updateAutomatic="1"/>
                  <p:pic>
                    <p:nvPicPr>
                      <p:cNvPr id="0" name="Object 54"/>
                      <p:cNvPicPr>
                        <a:picLocks noChangeAspect="1" noChangeArrowheads="1"/>
                      </p:cNvPicPr>
                      <p:nvPr/>
                    </p:nvPicPr>
                    <p:blipFill>
                      <a:blip r:embed="rId43"/>
                      <a:srcRect/>
                      <a:stretch>
                        <a:fillRect/>
                      </a:stretch>
                    </p:blipFill>
                    <p:spPr bwMode="auto">
                      <a:xfrm>
                        <a:off x="7069138" y="4000500"/>
                        <a:ext cx="1352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6" name="Object 65"/>
          <p:cNvGraphicFramePr>
            <a:graphicFrameLocks noChangeAspect="1"/>
          </p:cNvGraphicFramePr>
          <p:nvPr>
            <p:extLst>
              <p:ext uri="{D42A27DB-BD31-4B8C-83A1-F6EECF244321}">
                <p14:modId xmlns:p14="http://schemas.microsoft.com/office/powerpoint/2010/main" val="692572245"/>
              </p:ext>
            </p:extLst>
          </p:nvPr>
        </p:nvGraphicFramePr>
        <p:xfrm>
          <a:off x="1435813" y="1779193"/>
          <a:ext cx="619125" cy="200025"/>
        </p:xfrm>
        <a:graphic>
          <a:graphicData uri="http://schemas.openxmlformats.org/presentationml/2006/ole">
            <mc:AlternateContent xmlns:mc="http://schemas.openxmlformats.org/markup-compatibility/2006">
              <mc:Choice xmlns:v="urn:schemas-microsoft-com:vml" Requires="v">
                <p:oleObj spid="_x0000_s15718" name="Folha de Cálculo" r:id="rId44" imgW="619093" imgH="200021" progId="Excel.Sheet.12">
                  <p:link updateAutomatic="1"/>
                </p:oleObj>
              </mc:Choice>
              <mc:Fallback>
                <p:oleObj name="Folha de Cálculo" r:id="rId44" imgW="619093" imgH="200021" progId="Excel.Sheet.12">
                  <p:link updateAutomatic="1"/>
                  <p:pic>
                    <p:nvPicPr>
                      <p:cNvPr id="0" name="Object 64"/>
                      <p:cNvPicPr>
                        <a:picLocks noChangeAspect="1" noChangeArrowheads="1"/>
                      </p:cNvPicPr>
                      <p:nvPr/>
                    </p:nvPicPr>
                    <p:blipFill>
                      <a:blip r:embed="rId45"/>
                      <a:srcRect/>
                      <a:stretch>
                        <a:fillRect/>
                      </a:stretch>
                    </p:blipFill>
                    <p:spPr bwMode="auto">
                      <a:xfrm>
                        <a:off x="1435813" y="1779193"/>
                        <a:ext cx="6191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0" name="Object 69"/>
          <p:cNvGraphicFramePr>
            <a:graphicFrameLocks noChangeAspect="1"/>
          </p:cNvGraphicFramePr>
          <p:nvPr>
            <p:extLst>
              <p:ext uri="{D42A27DB-BD31-4B8C-83A1-F6EECF244321}">
                <p14:modId xmlns:p14="http://schemas.microsoft.com/office/powerpoint/2010/main" val="111193685"/>
              </p:ext>
            </p:extLst>
          </p:nvPr>
        </p:nvGraphicFramePr>
        <p:xfrm>
          <a:off x="1454150" y="4049713"/>
          <a:ext cx="619125" cy="200025"/>
        </p:xfrm>
        <a:graphic>
          <a:graphicData uri="http://schemas.openxmlformats.org/presentationml/2006/ole">
            <mc:AlternateContent xmlns:mc="http://schemas.openxmlformats.org/markup-compatibility/2006">
              <mc:Choice xmlns:v="urn:schemas-microsoft-com:vml" Requires="v">
                <p:oleObj spid="_x0000_s15719" name="Folha de Cálculo" r:id="rId46" imgW="619093" imgH="200021" progId="Excel.Sheet.12">
                  <p:link updateAutomatic="1"/>
                </p:oleObj>
              </mc:Choice>
              <mc:Fallback>
                <p:oleObj name="Folha de Cálculo" r:id="rId46" imgW="619093" imgH="200021" progId="Excel.Sheet.12">
                  <p:link updateAutomatic="1"/>
                  <p:pic>
                    <p:nvPicPr>
                      <p:cNvPr id="0" name="Object 68"/>
                      <p:cNvPicPr>
                        <a:picLocks noChangeAspect="1" noChangeArrowheads="1"/>
                      </p:cNvPicPr>
                      <p:nvPr/>
                    </p:nvPicPr>
                    <p:blipFill>
                      <a:blip r:embed="rId47"/>
                      <a:srcRect/>
                      <a:stretch>
                        <a:fillRect/>
                      </a:stretch>
                    </p:blipFill>
                    <p:spPr bwMode="auto">
                      <a:xfrm>
                        <a:off x="1454150" y="4049713"/>
                        <a:ext cx="6191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2" name="Object 71"/>
          <p:cNvGraphicFramePr>
            <a:graphicFrameLocks noChangeAspect="1"/>
          </p:cNvGraphicFramePr>
          <p:nvPr>
            <p:extLst>
              <p:ext uri="{D42A27DB-BD31-4B8C-83A1-F6EECF244321}">
                <p14:modId xmlns:p14="http://schemas.microsoft.com/office/powerpoint/2010/main" val="283337045"/>
              </p:ext>
            </p:extLst>
          </p:nvPr>
        </p:nvGraphicFramePr>
        <p:xfrm>
          <a:off x="1454150" y="2187575"/>
          <a:ext cx="619125" cy="200025"/>
        </p:xfrm>
        <a:graphic>
          <a:graphicData uri="http://schemas.openxmlformats.org/presentationml/2006/ole">
            <mc:AlternateContent xmlns:mc="http://schemas.openxmlformats.org/markup-compatibility/2006">
              <mc:Choice xmlns:v="urn:schemas-microsoft-com:vml" Requires="v">
                <p:oleObj spid="_x0000_s15720" name="Folha de Cálculo" r:id="rId46" imgW="619093" imgH="200021" progId="Excel.Sheet.12">
                  <p:link updateAutomatic="1"/>
                </p:oleObj>
              </mc:Choice>
              <mc:Fallback>
                <p:oleObj name="Folha de Cálculo" r:id="rId46" imgW="619093" imgH="200021" progId="Excel.Sheet.12">
                  <p:link updateAutomatic="1"/>
                  <p:pic>
                    <p:nvPicPr>
                      <p:cNvPr id="0" name="Object 70"/>
                      <p:cNvPicPr>
                        <a:picLocks noChangeAspect="1" noChangeArrowheads="1"/>
                      </p:cNvPicPr>
                      <p:nvPr/>
                    </p:nvPicPr>
                    <p:blipFill>
                      <a:blip r:embed="rId48"/>
                      <a:srcRect/>
                      <a:stretch>
                        <a:fillRect/>
                      </a:stretch>
                    </p:blipFill>
                    <p:spPr bwMode="auto">
                      <a:xfrm>
                        <a:off x="1454150" y="2187575"/>
                        <a:ext cx="6191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4" name="Object 65"/>
          <p:cNvGraphicFramePr>
            <a:graphicFrameLocks noChangeAspect="1"/>
          </p:cNvGraphicFramePr>
          <p:nvPr>
            <p:extLst>
              <p:ext uri="{D42A27DB-BD31-4B8C-83A1-F6EECF244321}">
                <p14:modId xmlns:p14="http://schemas.microsoft.com/office/powerpoint/2010/main" val="4172724700"/>
              </p:ext>
            </p:extLst>
          </p:nvPr>
        </p:nvGraphicFramePr>
        <p:xfrm>
          <a:off x="1471859" y="3689907"/>
          <a:ext cx="619125" cy="200025"/>
        </p:xfrm>
        <a:graphic>
          <a:graphicData uri="http://schemas.openxmlformats.org/presentationml/2006/ole">
            <mc:AlternateContent xmlns:mc="http://schemas.openxmlformats.org/markup-compatibility/2006">
              <mc:Choice xmlns:v="urn:schemas-microsoft-com:vml" Requires="v">
                <p:oleObj spid="_x0000_s15721" name="Folha de Cálculo" r:id="rId44" imgW="619093" imgH="200021" progId="Excel.Sheet.12">
                  <p:link updateAutomatic="1"/>
                </p:oleObj>
              </mc:Choice>
              <mc:Fallback>
                <p:oleObj name="Folha de Cálculo" r:id="rId44" imgW="619093" imgH="200021" progId="Excel.Sheet.12">
                  <p:link updateAutomatic="1"/>
                  <p:pic>
                    <p:nvPicPr>
                      <p:cNvPr id="0" name=""/>
                      <p:cNvPicPr>
                        <a:picLocks noChangeAspect="1" noChangeArrowheads="1"/>
                      </p:cNvPicPr>
                      <p:nvPr/>
                    </p:nvPicPr>
                    <p:blipFill>
                      <a:blip r:embed="rId45"/>
                      <a:srcRect/>
                      <a:stretch>
                        <a:fillRect/>
                      </a:stretch>
                    </p:blipFill>
                    <p:spPr bwMode="auto">
                      <a:xfrm>
                        <a:off x="1471859" y="3689907"/>
                        <a:ext cx="6191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04116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p:cNvSpPr/>
          <p:nvPr/>
        </p:nvSpPr>
        <p:spPr>
          <a:xfrm>
            <a:off x="-11805" y="-51912"/>
            <a:ext cx="9155805" cy="5143500"/>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u="sng" dirty="0">
              <a:solidFill>
                <a:srgbClr val="FBFBFB"/>
              </a:solidFill>
            </a:endParaRPr>
          </a:p>
        </p:txBody>
      </p:sp>
      <p:sp>
        <p:nvSpPr>
          <p:cNvPr id="105" name="Rounded Rectangle 104"/>
          <p:cNvSpPr/>
          <p:nvPr/>
        </p:nvSpPr>
        <p:spPr>
          <a:xfrm>
            <a:off x="179512" y="1737456"/>
            <a:ext cx="8569201" cy="32400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solidFill>
                <a:schemeClr val="bg1">
                  <a:lumMod val="95000"/>
                </a:schemeClr>
              </a:solidFill>
            </a:endParaRPr>
          </a:p>
        </p:txBody>
      </p:sp>
      <p:sp>
        <p:nvSpPr>
          <p:cNvPr id="107" name="Rounded Rectangle 106"/>
          <p:cNvSpPr/>
          <p:nvPr/>
        </p:nvSpPr>
        <p:spPr>
          <a:xfrm>
            <a:off x="179512" y="2125831"/>
            <a:ext cx="8569201" cy="324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9" name="Rectangle 108"/>
          <p:cNvSpPr/>
          <p:nvPr/>
        </p:nvSpPr>
        <p:spPr>
          <a:xfrm>
            <a:off x="333802" y="1788431"/>
            <a:ext cx="1263487" cy="230832"/>
          </a:xfrm>
          <a:prstGeom prst="rect">
            <a:avLst/>
          </a:prstGeom>
        </p:spPr>
        <p:txBody>
          <a:bodyPr wrap="none">
            <a:spAutoFit/>
          </a:bodyPr>
          <a:lstStyle/>
          <a:p>
            <a:r>
              <a:rPr lang="pt-PT" sz="900" b="1" dirty="0" smtClean="0">
                <a:solidFill>
                  <a:schemeClr val="bg1">
                    <a:lumMod val="50000"/>
                  </a:schemeClr>
                </a:solidFill>
                <a:latin typeface="Titillium Web" pitchFamily="2" charset="0"/>
              </a:rPr>
              <a:t>Comparativo  Mensal </a:t>
            </a:r>
            <a:endParaRPr lang="pt-PT" sz="900" b="1" dirty="0">
              <a:solidFill>
                <a:schemeClr val="bg1">
                  <a:lumMod val="50000"/>
                </a:schemeClr>
              </a:solidFill>
              <a:latin typeface="Titillium Web" pitchFamily="2" charset="0"/>
            </a:endParaRPr>
          </a:p>
        </p:txBody>
      </p:sp>
      <p:sp>
        <p:nvSpPr>
          <p:cNvPr id="110" name="Rectangle 109"/>
          <p:cNvSpPr/>
          <p:nvPr/>
        </p:nvSpPr>
        <p:spPr>
          <a:xfrm>
            <a:off x="333802" y="2176806"/>
            <a:ext cx="1183337" cy="230832"/>
          </a:xfrm>
          <a:prstGeom prst="rect">
            <a:avLst/>
          </a:prstGeom>
        </p:spPr>
        <p:txBody>
          <a:bodyPr wrap="none">
            <a:spAutoFit/>
          </a:bodyPr>
          <a:lstStyle/>
          <a:p>
            <a:r>
              <a:rPr lang="pt-PT" sz="900" b="1" dirty="0" smtClean="0">
                <a:solidFill>
                  <a:schemeClr val="bg1">
                    <a:lumMod val="50000"/>
                  </a:schemeClr>
                </a:solidFill>
                <a:latin typeface="Titillium Web" pitchFamily="2" charset="0"/>
              </a:rPr>
              <a:t>Comparativo  Anual </a:t>
            </a:r>
            <a:endParaRPr lang="pt-PT" sz="900" b="1" dirty="0">
              <a:solidFill>
                <a:schemeClr val="bg1">
                  <a:lumMod val="50000"/>
                </a:schemeClr>
              </a:solidFill>
              <a:latin typeface="Titillium Web" pitchFamily="2" charset="0"/>
            </a:endParaRPr>
          </a:p>
        </p:txBody>
      </p:sp>
      <p:sp>
        <p:nvSpPr>
          <p:cNvPr id="117" name="Rounded Rectangle 116"/>
          <p:cNvSpPr/>
          <p:nvPr/>
        </p:nvSpPr>
        <p:spPr>
          <a:xfrm>
            <a:off x="179512" y="3995702"/>
            <a:ext cx="8569202" cy="324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9" name="Rounded Rectangle 118"/>
          <p:cNvSpPr/>
          <p:nvPr/>
        </p:nvSpPr>
        <p:spPr>
          <a:xfrm>
            <a:off x="179512" y="3607327"/>
            <a:ext cx="8569201" cy="32400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solidFill>
                <a:schemeClr val="bg1">
                  <a:lumMod val="95000"/>
                </a:schemeClr>
              </a:solidFill>
            </a:endParaRPr>
          </a:p>
        </p:txBody>
      </p:sp>
      <p:sp>
        <p:nvSpPr>
          <p:cNvPr id="122" name="Rectangle 121"/>
          <p:cNvSpPr/>
          <p:nvPr/>
        </p:nvSpPr>
        <p:spPr>
          <a:xfrm>
            <a:off x="333802" y="3649823"/>
            <a:ext cx="1263487" cy="230832"/>
          </a:xfrm>
          <a:prstGeom prst="rect">
            <a:avLst/>
          </a:prstGeom>
        </p:spPr>
        <p:txBody>
          <a:bodyPr wrap="none">
            <a:spAutoFit/>
          </a:bodyPr>
          <a:lstStyle/>
          <a:p>
            <a:r>
              <a:rPr lang="pt-PT" sz="900" b="1" dirty="0" smtClean="0">
                <a:solidFill>
                  <a:schemeClr val="bg1">
                    <a:lumMod val="50000"/>
                  </a:schemeClr>
                </a:solidFill>
                <a:latin typeface="Titillium Web" pitchFamily="2" charset="0"/>
              </a:rPr>
              <a:t>Comparativo  Mensal </a:t>
            </a:r>
            <a:endParaRPr lang="pt-PT" sz="900" b="1" dirty="0">
              <a:solidFill>
                <a:schemeClr val="bg1">
                  <a:lumMod val="50000"/>
                </a:schemeClr>
              </a:solidFill>
              <a:latin typeface="Titillium Web" pitchFamily="2" charset="0"/>
            </a:endParaRPr>
          </a:p>
        </p:txBody>
      </p:sp>
      <p:sp>
        <p:nvSpPr>
          <p:cNvPr id="123" name="Rectangle 122"/>
          <p:cNvSpPr/>
          <p:nvPr/>
        </p:nvSpPr>
        <p:spPr>
          <a:xfrm>
            <a:off x="333802" y="4038198"/>
            <a:ext cx="1183337" cy="230832"/>
          </a:xfrm>
          <a:prstGeom prst="rect">
            <a:avLst/>
          </a:prstGeom>
        </p:spPr>
        <p:txBody>
          <a:bodyPr wrap="none">
            <a:spAutoFit/>
          </a:bodyPr>
          <a:lstStyle/>
          <a:p>
            <a:r>
              <a:rPr lang="pt-PT" sz="900" b="1" dirty="0" smtClean="0">
                <a:solidFill>
                  <a:schemeClr val="bg1">
                    <a:lumMod val="50000"/>
                  </a:schemeClr>
                </a:solidFill>
                <a:latin typeface="Titillium Web" pitchFamily="2" charset="0"/>
              </a:rPr>
              <a:t>Comparativo  Anual </a:t>
            </a:r>
            <a:endParaRPr lang="pt-PT" sz="900" b="1" dirty="0">
              <a:solidFill>
                <a:schemeClr val="bg1">
                  <a:lumMod val="50000"/>
                </a:schemeClr>
              </a:solidFill>
              <a:latin typeface="Titillium Web" pitchFamily="2" charset="0"/>
            </a:endParaRPr>
          </a:p>
        </p:txBody>
      </p:sp>
      <p:pic>
        <p:nvPicPr>
          <p:cNvPr id="218" name="Picture 21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20250" y="4671688"/>
            <a:ext cx="1080000" cy="249230"/>
          </a:xfrm>
          <a:prstGeom prst="rect">
            <a:avLst/>
          </a:prstGeom>
        </p:spPr>
      </p:pic>
      <p:grpSp>
        <p:nvGrpSpPr>
          <p:cNvPr id="219" name="Group 218"/>
          <p:cNvGrpSpPr/>
          <p:nvPr/>
        </p:nvGrpSpPr>
        <p:grpSpPr>
          <a:xfrm>
            <a:off x="5789219" y="4662740"/>
            <a:ext cx="2938305" cy="267126"/>
            <a:chOff x="5789219" y="4665499"/>
            <a:chExt cx="2938305" cy="267126"/>
          </a:xfrm>
        </p:grpSpPr>
        <p:sp>
          <p:nvSpPr>
            <p:cNvPr id="220" name="TextBox 219"/>
            <p:cNvSpPr txBox="1"/>
            <p:nvPr/>
          </p:nvSpPr>
          <p:spPr>
            <a:xfrm>
              <a:off x="7842804" y="4665499"/>
              <a:ext cx="873636" cy="138499"/>
            </a:xfrm>
            <a:prstGeom prst="rect">
              <a:avLst/>
            </a:prstGeom>
            <a:noFill/>
          </p:spPr>
          <p:txBody>
            <a:bodyPr wrap="none" lIns="0" tIns="0" rIns="0" bIns="0" rtlCol="0">
              <a:spAutoFit/>
            </a:bodyPr>
            <a:lstStyle/>
            <a:p>
              <a:pPr algn="r"/>
              <a:r>
                <a:rPr lang="pt-PT" sz="900" b="1" dirty="0" smtClean="0">
                  <a:solidFill>
                    <a:srgbClr val="006CB1"/>
                  </a:solidFill>
                  <a:latin typeface="Titillium Web" pitchFamily="2" charset="0"/>
                </a:rPr>
                <a:t>www.infotrust.pt</a:t>
              </a:r>
              <a:endParaRPr lang="pt-PT" sz="900" b="1" dirty="0">
                <a:solidFill>
                  <a:srgbClr val="006CB1"/>
                </a:solidFill>
                <a:latin typeface="Titillium Web" pitchFamily="2" charset="0"/>
              </a:endParaRPr>
            </a:p>
          </p:txBody>
        </p:sp>
        <p:sp>
          <p:nvSpPr>
            <p:cNvPr id="221" name="TextBox 220"/>
            <p:cNvSpPr txBox="1"/>
            <p:nvPr/>
          </p:nvSpPr>
          <p:spPr>
            <a:xfrm>
              <a:off x="5789219" y="4840292"/>
              <a:ext cx="2938305" cy="92333"/>
            </a:xfrm>
            <a:prstGeom prst="rect">
              <a:avLst/>
            </a:prstGeom>
            <a:noFill/>
          </p:spPr>
          <p:txBody>
            <a:bodyPr wrap="none" lIns="0" tIns="0" rIns="0" bIns="0" rtlCol="0">
              <a:spAutoFit/>
            </a:bodyPr>
            <a:lstStyle/>
            <a:p>
              <a:pPr algn="r"/>
              <a:r>
                <a:rPr lang="pt-PT" sz="600" b="0" dirty="0" smtClean="0">
                  <a:solidFill>
                    <a:schemeClr val="bg1">
                      <a:lumMod val="50000"/>
                    </a:schemeClr>
                  </a:solidFill>
                  <a:latin typeface="+mj-lt"/>
                </a:rPr>
                <a:t>© Copyright </a:t>
              </a:r>
              <a:r>
                <a:rPr lang="pt-PT" sz="600" b="1" dirty="0">
                  <a:solidFill>
                    <a:schemeClr val="bg1">
                      <a:lumMod val="50000"/>
                    </a:schemeClr>
                  </a:solidFill>
                  <a:latin typeface="+mj-lt"/>
                </a:rPr>
                <a:t>Infotrust</a:t>
              </a:r>
              <a:r>
                <a:rPr lang="pt-PT" sz="600" dirty="0">
                  <a:solidFill>
                    <a:schemeClr val="bg1">
                      <a:lumMod val="50000"/>
                    </a:schemeClr>
                  </a:solidFill>
                  <a:latin typeface="+mj-lt"/>
                </a:rPr>
                <a:t> </a:t>
              </a:r>
              <a:r>
                <a:rPr lang="pt-PT" sz="600" dirty="0" smtClean="0">
                  <a:solidFill>
                    <a:schemeClr val="bg1">
                      <a:lumMod val="50000"/>
                    </a:schemeClr>
                  </a:solidFill>
                  <a:latin typeface="+mj-lt"/>
                </a:rPr>
                <a:t>| </a:t>
              </a:r>
              <a:r>
                <a:rPr lang="pt-PT" sz="600" b="0" dirty="0" smtClean="0">
                  <a:solidFill>
                    <a:schemeClr val="bg1">
                      <a:lumMod val="50000"/>
                    </a:schemeClr>
                  </a:solidFill>
                  <a:latin typeface="+mj-lt"/>
                </a:rPr>
                <a:t>Todos os Direitos Reservados. </a:t>
              </a:r>
              <a:r>
                <a:rPr lang="pt-PT" sz="600" dirty="0" smtClean="0">
                  <a:solidFill>
                    <a:schemeClr val="bg1">
                      <a:lumMod val="50000"/>
                    </a:schemeClr>
                  </a:solidFill>
                  <a:latin typeface="+mj-lt"/>
                </a:rPr>
                <a:t>P</a:t>
              </a:r>
              <a:r>
                <a:rPr lang="pt-PT" sz="600" b="0" dirty="0" smtClean="0">
                  <a:solidFill>
                    <a:schemeClr val="bg1">
                      <a:lumMod val="50000"/>
                    </a:schemeClr>
                  </a:solidFill>
                  <a:latin typeface="+mj-lt"/>
                </a:rPr>
                <a:t>roibida a reprodução total ou parcial.</a:t>
              </a:r>
              <a:endParaRPr lang="pt-PT" sz="600" b="0" dirty="0">
                <a:solidFill>
                  <a:schemeClr val="bg1">
                    <a:lumMod val="50000"/>
                  </a:schemeClr>
                </a:solidFill>
                <a:latin typeface="+mj-lt"/>
              </a:endParaRPr>
            </a:p>
          </p:txBody>
        </p:sp>
      </p:grpSp>
      <p:sp>
        <p:nvSpPr>
          <p:cNvPr id="88" name="Title 4"/>
          <p:cNvSpPr txBox="1">
            <a:spLocks/>
          </p:cNvSpPr>
          <p:nvPr/>
        </p:nvSpPr>
        <p:spPr>
          <a:xfrm>
            <a:off x="420250" y="198000"/>
            <a:ext cx="6925113" cy="493713"/>
          </a:xfrm>
          <a:prstGeom prst="rect">
            <a:avLst/>
          </a:prstGeom>
        </p:spPr>
        <p:txBody>
          <a:bodyPr lIns="0" rIns="0"/>
          <a:lstStyle>
            <a:lvl1pPr algn="ctr" defTabSz="914264" rtl="0" eaLnBrk="1" latinLnBrk="0" hangingPunct="1">
              <a:spcBef>
                <a:spcPct val="0"/>
              </a:spcBef>
              <a:buNone/>
              <a:defRPr sz="4400" kern="1200">
                <a:solidFill>
                  <a:schemeClr val="tx1"/>
                </a:solidFill>
                <a:latin typeface="+mj-lt"/>
                <a:ea typeface="+mj-ea"/>
                <a:cs typeface="+mj-cs"/>
              </a:defRPr>
            </a:lvl1pPr>
          </a:lstStyle>
          <a:p>
            <a:pPr algn="l"/>
            <a:r>
              <a:rPr lang="pt-PT" sz="1300" b="1" dirty="0">
                <a:solidFill>
                  <a:srgbClr val="006CB1"/>
                </a:solidFill>
                <a:latin typeface="Titillium Web" pitchFamily="2" charset="0"/>
              </a:rPr>
              <a:t>Constituições </a:t>
            </a:r>
            <a:r>
              <a:rPr lang="pt-PT" sz="1300" dirty="0" smtClean="0">
                <a:solidFill>
                  <a:srgbClr val="006CB1"/>
                </a:solidFill>
                <a:latin typeface="Titillium Web" pitchFamily="2" charset="0"/>
              </a:rPr>
              <a:t>| Comparativo Sectorial Mensal / Acumulado</a:t>
            </a:r>
            <a:endParaRPr lang="pt-PT" sz="1300" dirty="0">
              <a:solidFill>
                <a:srgbClr val="006CB1"/>
              </a:solidFill>
              <a:latin typeface="Titillium Web" pitchFamily="2" charset="0"/>
            </a:endParaRPr>
          </a:p>
        </p:txBody>
      </p:sp>
      <p:sp>
        <p:nvSpPr>
          <p:cNvPr id="42" name="TextBox 41"/>
          <p:cNvSpPr txBox="1"/>
          <p:nvPr/>
        </p:nvSpPr>
        <p:spPr>
          <a:xfrm>
            <a:off x="1794600" y="1450870"/>
            <a:ext cx="1861055" cy="200055"/>
          </a:xfrm>
          <a:prstGeom prst="rect">
            <a:avLst/>
          </a:prstGeom>
          <a:noFill/>
        </p:spPr>
        <p:txBody>
          <a:bodyPr wrap="square" rtlCol="0" anchor="ctr" anchorCtr="0">
            <a:spAutoFit/>
          </a:bodyPr>
          <a:lstStyle/>
          <a:p>
            <a:pPr algn="ctr"/>
            <a:r>
              <a:rPr lang="pt-PT" sz="700" b="1" dirty="0" smtClean="0">
                <a:solidFill>
                  <a:schemeClr val="bg1">
                    <a:lumMod val="50000"/>
                  </a:schemeClr>
                </a:solidFill>
                <a:latin typeface="Titillium Web" pitchFamily="2" charset="0"/>
              </a:rPr>
              <a:t>ADMINISTRAÇÃO PÚBLICA</a:t>
            </a:r>
            <a:endParaRPr lang="pt-PT" sz="700" b="1" dirty="0">
              <a:solidFill>
                <a:schemeClr val="bg1">
                  <a:lumMod val="50000"/>
                </a:schemeClr>
              </a:solidFill>
              <a:latin typeface="Titillium Web" pitchFamily="2"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185127" y="627534"/>
            <a:ext cx="1079999" cy="913846"/>
          </a:xfrm>
          <a:prstGeom prst="rect">
            <a:avLst/>
          </a:prstGeom>
        </p:spPr>
      </p:pic>
      <p:grpSp>
        <p:nvGrpSpPr>
          <p:cNvPr id="137" name="Group 136"/>
          <p:cNvGrpSpPr/>
          <p:nvPr/>
        </p:nvGrpSpPr>
        <p:grpSpPr>
          <a:xfrm>
            <a:off x="2096786" y="2032854"/>
            <a:ext cx="809231" cy="21600"/>
            <a:chOff x="420843" y="2277366"/>
            <a:chExt cx="809231" cy="21600"/>
          </a:xfrm>
        </p:grpSpPr>
        <p:sp>
          <p:nvSpPr>
            <p:cNvPr id="75" name="Rectangle 74"/>
            <p:cNvSpPr/>
            <p:nvPr/>
          </p:nvSpPr>
          <p:spPr>
            <a:xfrm>
              <a:off x="420843" y="2277366"/>
              <a:ext cx="360000" cy="21600"/>
            </a:xfrm>
            <a:prstGeom prst="rect">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5" name="Rectangle 134"/>
            <p:cNvSpPr/>
            <p:nvPr/>
          </p:nvSpPr>
          <p:spPr>
            <a:xfrm>
              <a:off x="870074" y="2277366"/>
              <a:ext cx="360000" cy="21600"/>
            </a:xfrm>
            <a:prstGeom prst="rect">
              <a:avLst/>
            </a:prstGeom>
            <a:solidFill>
              <a:srgbClr val="8FB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pic>
        <p:nvPicPr>
          <p:cNvPr id="21" name="Picture 20"/>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856556" y="630730"/>
            <a:ext cx="1079998" cy="913845"/>
          </a:xfrm>
          <a:prstGeom prst="rect">
            <a:avLst/>
          </a:prstGeom>
        </p:spPr>
      </p:pic>
      <p:sp>
        <p:nvSpPr>
          <p:cNvPr id="43" name="TextBox 42"/>
          <p:cNvSpPr txBox="1"/>
          <p:nvPr/>
        </p:nvSpPr>
        <p:spPr>
          <a:xfrm>
            <a:off x="3466028" y="1450870"/>
            <a:ext cx="1861055" cy="200055"/>
          </a:xfrm>
          <a:prstGeom prst="rect">
            <a:avLst/>
          </a:prstGeom>
          <a:noFill/>
        </p:spPr>
        <p:txBody>
          <a:bodyPr wrap="square" rtlCol="0" anchor="ctr" anchorCtr="0">
            <a:spAutoFit/>
          </a:bodyPr>
          <a:lstStyle/>
          <a:p>
            <a:pPr algn="ctr"/>
            <a:r>
              <a:rPr lang="pt-PT" sz="700" b="1" dirty="0" smtClean="0">
                <a:solidFill>
                  <a:schemeClr val="bg1">
                    <a:lumMod val="50000"/>
                  </a:schemeClr>
                </a:solidFill>
                <a:latin typeface="Titillium Web" pitchFamily="2" charset="0"/>
              </a:rPr>
              <a:t>CONSTRUÇÃO</a:t>
            </a:r>
          </a:p>
        </p:txBody>
      </p:sp>
      <p:grpSp>
        <p:nvGrpSpPr>
          <p:cNvPr id="138" name="Group 137"/>
          <p:cNvGrpSpPr/>
          <p:nvPr/>
        </p:nvGrpSpPr>
        <p:grpSpPr>
          <a:xfrm>
            <a:off x="3768214" y="2032854"/>
            <a:ext cx="809231" cy="21600"/>
            <a:chOff x="420843" y="2277366"/>
            <a:chExt cx="809231" cy="21600"/>
          </a:xfrm>
        </p:grpSpPr>
        <p:sp>
          <p:nvSpPr>
            <p:cNvPr id="139" name="Rectangle 138"/>
            <p:cNvSpPr/>
            <p:nvPr/>
          </p:nvSpPr>
          <p:spPr>
            <a:xfrm>
              <a:off x="420843" y="2277366"/>
              <a:ext cx="360000" cy="21600"/>
            </a:xfrm>
            <a:prstGeom prst="rect">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0" name="Rectangle 139"/>
            <p:cNvSpPr/>
            <p:nvPr/>
          </p:nvSpPr>
          <p:spPr>
            <a:xfrm>
              <a:off x="870074" y="2277366"/>
              <a:ext cx="360000" cy="21600"/>
            </a:xfrm>
            <a:prstGeom prst="rect">
              <a:avLst/>
            </a:prstGeom>
            <a:solidFill>
              <a:srgbClr val="8FB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pic>
        <p:nvPicPr>
          <p:cNvPr id="24" name="Picture 2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527984" y="631221"/>
            <a:ext cx="1079998" cy="913845"/>
          </a:xfrm>
          <a:prstGeom prst="rect">
            <a:avLst/>
          </a:prstGeom>
        </p:spPr>
      </p:pic>
      <p:sp>
        <p:nvSpPr>
          <p:cNvPr id="44" name="TextBox 43"/>
          <p:cNvSpPr txBox="1"/>
          <p:nvPr/>
        </p:nvSpPr>
        <p:spPr>
          <a:xfrm>
            <a:off x="5137456" y="1450870"/>
            <a:ext cx="1861055" cy="200055"/>
          </a:xfrm>
          <a:prstGeom prst="rect">
            <a:avLst/>
          </a:prstGeom>
          <a:noFill/>
        </p:spPr>
        <p:txBody>
          <a:bodyPr wrap="square" rtlCol="0" anchor="ctr" anchorCtr="0">
            <a:spAutoFit/>
          </a:bodyPr>
          <a:lstStyle/>
          <a:p>
            <a:pPr algn="ctr"/>
            <a:r>
              <a:rPr lang="pt-PT" sz="700" b="1" dirty="0" smtClean="0">
                <a:solidFill>
                  <a:schemeClr val="bg1">
                    <a:lumMod val="50000"/>
                  </a:schemeClr>
                </a:solidFill>
                <a:latin typeface="Titillium Web" pitchFamily="2" charset="0"/>
              </a:rPr>
              <a:t>COMÉRCIO POR GROSSO</a:t>
            </a:r>
          </a:p>
        </p:txBody>
      </p:sp>
      <p:grpSp>
        <p:nvGrpSpPr>
          <p:cNvPr id="149" name="Group 148"/>
          <p:cNvGrpSpPr/>
          <p:nvPr/>
        </p:nvGrpSpPr>
        <p:grpSpPr>
          <a:xfrm>
            <a:off x="5439642" y="2032854"/>
            <a:ext cx="809231" cy="21600"/>
            <a:chOff x="420843" y="2277366"/>
            <a:chExt cx="809231" cy="21600"/>
          </a:xfrm>
        </p:grpSpPr>
        <p:sp>
          <p:nvSpPr>
            <p:cNvPr id="150" name="Rectangle 149"/>
            <p:cNvSpPr/>
            <p:nvPr/>
          </p:nvSpPr>
          <p:spPr>
            <a:xfrm>
              <a:off x="420843" y="2277366"/>
              <a:ext cx="360000" cy="21600"/>
            </a:xfrm>
            <a:prstGeom prst="rect">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1" name="Rectangle 150"/>
            <p:cNvSpPr/>
            <p:nvPr/>
          </p:nvSpPr>
          <p:spPr>
            <a:xfrm>
              <a:off x="870074" y="2277366"/>
              <a:ext cx="360000" cy="21600"/>
            </a:xfrm>
            <a:prstGeom prst="rect">
              <a:avLst/>
            </a:prstGeom>
            <a:solidFill>
              <a:srgbClr val="8FB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pic>
        <p:nvPicPr>
          <p:cNvPr id="27" name="Picture 26"/>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199412" y="641331"/>
            <a:ext cx="1079998" cy="913845"/>
          </a:xfrm>
          <a:prstGeom prst="rect">
            <a:avLst/>
          </a:prstGeom>
        </p:spPr>
      </p:pic>
      <p:sp>
        <p:nvSpPr>
          <p:cNvPr id="45" name="TextBox 44"/>
          <p:cNvSpPr txBox="1"/>
          <p:nvPr/>
        </p:nvSpPr>
        <p:spPr>
          <a:xfrm>
            <a:off x="6824534" y="1481773"/>
            <a:ext cx="1861055" cy="200055"/>
          </a:xfrm>
          <a:prstGeom prst="rect">
            <a:avLst/>
          </a:prstGeom>
          <a:noFill/>
        </p:spPr>
        <p:txBody>
          <a:bodyPr wrap="square" rtlCol="0" anchor="ctr" anchorCtr="0">
            <a:spAutoFit/>
          </a:bodyPr>
          <a:lstStyle/>
          <a:p>
            <a:pPr algn="ctr"/>
            <a:r>
              <a:rPr lang="pt-PT" sz="700" b="1" dirty="0" smtClean="0">
                <a:solidFill>
                  <a:schemeClr val="bg1">
                    <a:lumMod val="50000"/>
                  </a:schemeClr>
                </a:solidFill>
                <a:latin typeface="Titillium Web" pitchFamily="2" charset="0"/>
              </a:rPr>
              <a:t>INDUSTRIAS EXTRATIVAS</a:t>
            </a:r>
            <a:endParaRPr lang="pt-PT" sz="700" b="1" dirty="0">
              <a:solidFill>
                <a:schemeClr val="bg1">
                  <a:lumMod val="50000"/>
                </a:schemeClr>
              </a:solidFill>
              <a:latin typeface="Titillium Web" pitchFamily="2" charset="0"/>
            </a:endParaRPr>
          </a:p>
        </p:txBody>
      </p:sp>
      <p:grpSp>
        <p:nvGrpSpPr>
          <p:cNvPr id="153" name="Group 152"/>
          <p:cNvGrpSpPr/>
          <p:nvPr/>
        </p:nvGrpSpPr>
        <p:grpSpPr>
          <a:xfrm>
            <a:off x="7111070" y="2032854"/>
            <a:ext cx="809231" cy="21600"/>
            <a:chOff x="420843" y="2277366"/>
            <a:chExt cx="809231" cy="21600"/>
          </a:xfrm>
        </p:grpSpPr>
        <p:sp>
          <p:nvSpPr>
            <p:cNvPr id="154" name="Rectangle 153"/>
            <p:cNvSpPr/>
            <p:nvPr/>
          </p:nvSpPr>
          <p:spPr>
            <a:xfrm>
              <a:off x="420843" y="2277366"/>
              <a:ext cx="360000" cy="21600"/>
            </a:xfrm>
            <a:prstGeom prst="rect">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5" name="Rectangle 154"/>
            <p:cNvSpPr/>
            <p:nvPr/>
          </p:nvSpPr>
          <p:spPr>
            <a:xfrm>
              <a:off x="870074" y="2277366"/>
              <a:ext cx="360000" cy="21600"/>
            </a:xfrm>
            <a:prstGeom prst="rect">
              <a:avLst/>
            </a:prstGeom>
            <a:solidFill>
              <a:srgbClr val="8FB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pic>
        <p:nvPicPr>
          <p:cNvPr id="34" name="Picture 33"/>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185128" y="2549459"/>
            <a:ext cx="1079998" cy="913845"/>
          </a:xfrm>
          <a:prstGeom prst="rect">
            <a:avLst/>
          </a:prstGeom>
        </p:spPr>
      </p:pic>
      <p:sp>
        <p:nvSpPr>
          <p:cNvPr id="46" name="TextBox 45"/>
          <p:cNvSpPr txBox="1"/>
          <p:nvPr/>
        </p:nvSpPr>
        <p:spPr>
          <a:xfrm>
            <a:off x="1794600" y="3327785"/>
            <a:ext cx="1861055" cy="200055"/>
          </a:xfrm>
          <a:prstGeom prst="rect">
            <a:avLst/>
          </a:prstGeom>
          <a:noFill/>
        </p:spPr>
        <p:txBody>
          <a:bodyPr wrap="square" rtlCol="0" anchor="ctr" anchorCtr="0">
            <a:spAutoFit/>
          </a:bodyPr>
          <a:lstStyle>
            <a:defPPr>
              <a:defRPr lang="pt-PT"/>
            </a:defPPr>
            <a:lvl1pPr algn="ctr">
              <a:defRPr sz="700" b="1">
                <a:solidFill>
                  <a:schemeClr val="bg1">
                    <a:lumMod val="50000"/>
                  </a:schemeClr>
                </a:solidFill>
                <a:latin typeface="Titillium Web" pitchFamily="2" charset="0"/>
              </a:defRPr>
            </a:lvl1pPr>
          </a:lstStyle>
          <a:p>
            <a:r>
              <a:rPr lang="pt-PT" dirty="0" smtClean="0"/>
              <a:t>TRANSPORTES E LOGÍSTICA</a:t>
            </a:r>
            <a:endParaRPr lang="pt-PT" dirty="0"/>
          </a:p>
        </p:txBody>
      </p:sp>
      <p:grpSp>
        <p:nvGrpSpPr>
          <p:cNvPr id="168" name="Group 167"/>
          <p:cNvGrpSpPr/>
          <p:nvPr/>
        </p:nvGrpSpPr>
        <p:grpSpPr>
          <a:xfrm>
            <a:off x="2096786" y="3910863"/>
            <a:ext cx="809231" cy="21600"/>
            <a:chOff x="420843" y="2277366"/>
            <a:chExt cx="809231" cy="21600"/>
          </a:xfrm>
        </p:grpSpPr>
        <p:sp>
          <p:nvSpPr>
            <p:cNvPr id="169" name="Rectangle 168"/>
            <p:cNvSpPr/>
            <p:nvPr/>
          </p:nvSpPr>
          <p:spPr>
            <a:xfrm>
              <a:off x="420843" y="2277366"/>
              <a:ext cx="360000" cy="21600"/>
            </a:xfrm>
            <a:prstGeom prst="rect">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70" name="Rectangle 169"/>
            <p:cNvSpPr/>
            <p:nvPr/>
          </p:nvSpPr>
          <p:spPr>
            <a:xfrm>
              <a:off x="870074" y="2277366"/>
              <a:ext cx="360000" cy="21600"/>
            </a:xfrm>
            <a:prstGeom prst="rect">
              <a:avLst/>
            </a:prstGeom>
            <a:solidFill>
              <a:srgbClr val="8FB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pic>
        <p:nvPicPr>
          <p:cNvPr id="35" name="Picture 34"/>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3856555" y="2562649"/>
            <a:ext cx="1079999" cy="913846"/>
          </a:xfrm>
          <a:prstGeom prst="rect">
            <a:avLst/>
          </a:prstGeom>
        </p:spPr>
      </p:pic>
      <p:sp>
        <p:nvSpPr>
          <p:cNvPr id="47" name="TextBox 46"/>
          <p:cNvSpPr txBox="1"/>
          <p:nvPr/>
        </p:nvSpPr>
        <p:spPr>
          <a:xfrm>
            <a:off x="3466028" y="3327785"/>
            <a:ext cx="1861055" cy="200055"/>
          </a:xfrm>
          <a:prstGeom prst="rect">
            <a:avLst/>
          </a:prstGeom>
          <a:noFill/>
        </p:spPr>
        <p:txBody>
          <a:bodyPr wrap="square" rtlCol="0" anchor="ctr" anchorCtr="0">
            <a:spAutoFit/>
          </a:bodyPr>
          <a:lstStyle>
            <a:defPPr>
              <a:defRPr lang="pt-PT"/>
            </a:defPPr>
            <a:lvl1pPr algn="ctr">
              <a:defRPr sz="700" b="1">
                <a:solidFill>
                  <a:schemeClr val="bg1">
                    <a:lumMod val="50000"/>
                  </a:schemeClr>
                </a:solidFill>
                <a:latin typeface="Titillium Web" pitchFamily="2" charset="0"/>
              </a:defRPr>
            </a:lvl1pPr>
          </a:lstStyle>
          <a:p>
            <a:r>
              <a:rPr lang="pt-PT" dirty="0" smtClean="0"/>
              <a:t>COMÉRCIO A RETALHO</a:t>
            </a:r>
            <a:endParaRPr lang="pt-PT" dirty="0"/>
          </a:p>
        </p:txBody>
      </p:sp>
      <p:grpSp>
        <p:nvGrpSpPr>
          <p:cNvPr id="181" name="Group 180"/>
          <p:cNvGrpSpPr/>
          <p:nvPr/>
        </p:nvGrpSpPr>
        <p:grpSpPr>
          <a:xfrm>
            <a:off x="3768214" y="3910863"/>
            <a:ext cx="809231" cy="21600"/>
            <a:chOff x="420843" y="2277366"/>
            <a:chExt cx="809231" cy="21600"/>
          </a:xfrm>
        </p:grpSpPr>
        <p:sp>
          <p:nvSpPr>
            <p:cNvPr id="182" name="Rectangle 181"/>
            <p:cNvSpPr/>
            <p:nvPr/>
          </p:nvSpPr>
          <p:spPr>
            <a:xfrm>
              <a:off x="420843" y="2277366"/>
              <a:ext cx="360000" cy="21600"/>
            </a:xfrm>
            <a:prstGeom prst="rect">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3" name="Rectangle 182"/>
            <p:cNvSpPr/>
            <p:nvPr/>
          </p:nvSpPr>
          <p:spPr>
            <a:xfrm>
              <a:off x="870074" y="2277366"/>
              <a:ext cx="360000" cy="21600"/>
            </a:xfrm>
            <a:prstGeom prst="rect">
              <a:avLst/>
            </a:prstGeom>
            <a:solidFill>
              <a:srgbClr val="8FB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pic>
        <p:nvPicPr>
          <p:cNvPr id="36" name="Picture 35"/>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5527983" y="2542026"/>
            <a:ext cx="1079999" cy="913846"/>
          </a:xfrm>
          <a:prstGeom prst="rect">
            <a:avLst/>
          </a:prstGeom>
        </p:spPr>
      </p:pic>
      <p:sp>
        <p:nvSpPr>
          <p:cNvPr id="48" name="TextBox 47"/>
          <p:cNvSpPr txBox="1"/>
          <p:nvPr/>
        </p:nvSpPr>
        <p:spPr>
          <a:xfrm>
            <a:off x="5137456" y="3327785"/>
            <a:ext cx="1861055" cy="200055"/>
          </a:xfrm>
          <a:prstGeom prst="rect">
            <a:avLst/>
          </a:prstGeom>
          <a:noFill/>
        </p:spPr>
        <p:txBody>
          <a:bodyPr wrap="square" rtlCol="0" anchor="ctr" anchorCtr="0">
            <a:spAutoFit/>
          </a:bodyPr>
          <a:lstStyle>
            <a:defPPr>
              <a:defRPr lang="pt-PT"/>
            </a:defPPr>
            <a:lvl1pPr algn="ctr">
              <a:defRPr sz="700" b="1">
                <a:solidFill>
                  <a:schemeClr val="bg1">
                    <a:lumMod val="50000"/>
                  </a:schemeClr>
                </a:solidFill>
                <a:latin typeface="Titillium Web" pitchFamily="2" charset="0"/>
              </a:defRPr>
            </a:lvl1pPr>
          </a:lstStyle>
          <a:p>
            <a:r>
              <a:rPr lang="pt-PT" dirty="0" smtClean="0"/>
              <a:t>INDUSTRIAS TRANSFORMADORAS</a:t>
            </a:r>
            <a:endParaRPr lang="pt-PT" dirty="0"/>
          </a:p>
        </p:txBody>
      </p:sp>
      <p:grpSp>
        <p:nvGrpSpPr>
          <p:cNvPr id="185" name="Group 184"/>
          <p:cNvGrpSpPr/>
          <p:nvPr/>
        </p:nvGrpSpPr>
        <p:grpSpPr>
          <a:xfrm>
            <a:off x="5439642" y="3910863"/>
            <a:ext cx="809231" cy="21600"/>
            <a:chOff x="420843" y="2277366"/>
            <a:chExt cx="809231" cy="21600"/>
          </a:xfrm>
        </p:grpSpPr>
        <p:sp>
          <p:nvSpPr>
            <p:cNvPr id="186" name="Rectangle 185"/>
            <p:cNvSpPr/>
            <p:nvPr/>
          </p:nvSpPr>
          <p:spPr>
            <a:xfrm>
              <a:off x="420843" y="2277366"/>
              <a:ext cx="360000" cy="21600"/>
            </a:xfrm>
            <a:prstGeom prst="rect">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7" name="Rectangle 186"/>
            <p:cNvSpPr/>
            <p:nvPr/>
          </p:nvSpPr>
          <p:spPr>
            <a:xfrm>
              <a:off x="870074" y="2277366"/>
              <a:ext cx="360000" cy="21600"/>
            </a:xfrm>
            <a:prstGeom prst="rect">
              <a:avLst/>
            </a:prstGeom>
            <a:solidFill>
              <a:srgbClr val="8FB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pic>
        <p:nvPicPr>
          <p:cNvPr id="37" name="Picture 36"/>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7199411" y="2519838"/>
            <a:ext cx="1079999" cy="913846"/>
          </a:xfrm>
          <a:prstGeom prst="rect">
            <a:avLst/>
          </a:prstGeom>
        </p:spPr>
      </p:pic>
      <p:sp>
        <p:nvSpPr>
          <p:cNvPr id="49" name="TextBox 48"/>
          <p:cNvSpPr txBox="1"/>
          <p:nvPr/>
        </p:nvSpPr>
        <p:spPr>
          <a:xfrm>
            <a:off x="6808884" y="3327785"/>
            <a:ext cx="1861055" cy="200055"/>
          </a:xfrm>
          <a:prstGeom prst="rect">
            <a:avLst/>
          </a:prstGeom>
          <a:noFill/>
        </p:spPr>
        <p:txBody>
          <a:bodyPr wrap="square" rtlCol="0" anchor="ctr" anchorCtr="0">
            <a:spAutoFit/>
          </a:bodyPr>
          <a:lstStyle>
            <a:defPPr>
              <a:defRPr lang="pt-PT"/>
            </a:defPPr>
            <a:lvl1pPr algn="ctr">
              <a:defRPr sz="700" b="1">
                <a:solidFill>
                  <a:schemeClr val="bg1">
                    <a:lumMod val="50000"/>
                  </a:schemeClr>
                </a:solidFill>
                <a:latin typeface="Titillium Web" pitchFamily="2" charset="0"/>
              </a:defRPr>
            </a:lvl1pPr>
          </a:lstStyle>
          <a:p>
            <a:r>
              <a:rPr lang="pt-PT" dirty="0" smtClean="0"/>
              <a:t>RESTAURAÇÃO E TURISMO</a:t>
            </a:r>
            <a:endParaRPr lang="pt-PT" dirty="0"/>
          </a:p>
        </p:txBody>
      </p:sp>
      <p:grpSp>
        <p:nvGrpSpPr>
          <p:cNvPr id="189" name="Group 188"/>
          <p:cNvGrpSpPr/>
          <p:nvPr/>
        </p:nvGrpSpPr>
        <p:grpSpPr>
          <a:xfrm>
            <a:off x="7111070" y="3910863"/>
            <a:ext cx="809231" cy="21600"/>
            <a:chOff x="420843" y="2277366"/>
            <a:chExt cx="809231" cy="21600"/>
          </a:xfrm>
        </p:grpSpPr>
        <p:sp>
          <p:nvSpPr>
            <p:cNvPr id="190" name="Rectangle 189"/>
            <p:cNvSpPr/>
            <p:nvPr/>
          </p:nvSpPr>
          <p:spPr>
            <a:xfrm>
              <a:off x="420843" y="2277366"/>
              <a:ext cx="360000" cy="21600"/>
            </a:xfrm>
            <a:prstGeom prst="rect">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91" name="Rectangle 190"/>
            <p:cNvSpPr/>
            <p:nvPr/>
          </p:nvSpPr>
          <p:spPr>
            <a:xfrm>
              <a:off x="870074" y="2277366"/>
              <a:ext cx="360000" cy="21600"/>
            </a:xfrm>
            <a:prstGeom prst="rect">
              <a:avLst/>
            </a:prstGeom>
            <a:solidFill>
              <a:srgbClr val="8FB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cxnSp>
        <p:nvCxnSpPr>
          <p:cNvPr id="95" name="Straight Connector 94"/>
          <p:cNvCxnSpPr/>
          <p:nvPr/>
        </p:nvCxnSpPr>
        <p:spPr>
          <a:xfrm>
            <a:off x="3553219" y="1008988"/>
            <a:ext cx="0" cy="144000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5225732" y="1008988"/>
            <a:ext cx="0" cy="144000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6898245" y="1008988"/>
            <a:ext cx="0" cy="144000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558492" y="2879702"/>
            <a:ext cx="0" cy="144000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5231005" y="2879702"/>
            <a:ext cx="0" cy="144000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6903518" y="2879702"/>
            <a:ext cx="0" cy="1440000"/>
          </a:xfrm>
          <a:prstGeom prst="line">
            <a:avLst/>
          </a:prstGeom>
          <a:ln w="15875" cap="rnd">
            <a:solidFill>
              <a:srgbClr val="E3EBEE"/>
            </a:solidFill>
          </a:ln>
        </p:spPr>
        <p:style>
          <a:lnRef idx="1">
            <a:schemeClr val="accent1"/>
          </a:lnRef>
          <a:fillRef idx="0">
            <a:schemeClr val="accent1"/>
          </a:fillRef>
          <a:effectRef idx="0">
            <a:schemeClr val="accent1"/>
          </a:effectRef>
          <a:fontRef idx="minor">
            <a:schemeClr val="tx1"/>
          </a:fontRef>
        </p:style>
      </p:cxnSp>
      <p:grpSp>
        <p:nvGrpSpPr>
          <p:cNvPr id="125" name="Group 124"/>
          <p:cNvGrpSpPr/>
          <p:nvPr/>
        </p:nvGrpSpPr>
        <p:grpSpPr>
          <a:xfrm>
            <a:off x="3421115" y="1816476"/>
            <a:ext cx="5183333" cy="169277"/>
            <a:chOff x="3493123" y="1722894"/>
            <a:chExt cx="5183333" cy="169277"/>
          </a:xfrm>
        </p:grpSpPr>
        <p:sp>
          <p:nvSpPr>
            <p:cNvPr id="126" name="TextBox 125"/>
            <p:cNvSpPr txBox="1"/>
            <p:nvPr/>
          </p:nvSpPr>
          <p:spPr>
            <a:xfrm>
              <a:off x="3493123" y="1722894"/>
              <a:ext cx="78548" cy="169277"/>
            </a:xfrm>
            <a:prstGeom prst="rect">
              <a:avLst/>
            </a:prstGeom>
            <a:noFill/>
          </p:spPr>
          <p:txBody>
            <a:bodyPr wrap="none" lIns="0" tIns="0" rIns="0" bIns="0" rtlCol="0">
              <a:spAutoFit/>
            </a:bodyPr>
            <a:lstStyle/>
            <a:p>
              <a:r>
                <a:rPr lang="pt-PT" sz="1100" b="1" dirty="0" smtClean="0">
                  <a:solidFill>
                    <a:schemeClr val="bg1">
                      <a:lumMod val="50000"/>
                    </a:schemeClr>
                  </a:solidFill>
                  <a:latin typeface="Titillium Web" pitchFamily="2" charset="0"/>
                </a:rPr>
                <a:t>%</a:t>
              </a:r>
              <a:endParaRPr lang="pt-PT" sz="1100" b="1" dirty="0">
                <a:solidFill>
                  <a:schemeClr val="bg1">
                    <a:lumMod val="50000"/>
                  </a:schemeClr>
                </a:solidFill>
                <a:latin typeface="Titillium Web" pitchFamily="2" charset="0"/>
              </a:endParaRPr>
            </a:p>
          </p:txBody>
        </p:sp>
        <p:sp>
          <p:nvSpPr>
            <p:cNvPr id="127" name="TextBox 126"/>
            <p:cNvSpPr txBox="1"/>
            <p:nvPr/>
          </p:nvSpPr>
          <p:spPr>
            <a:xfrm>
              <a:off x="5164551" y="1722894"/>
              <a:ext cx="78548" cy="169277"/>
            </a:xfrm>
            <a:prstGeom prst="rect">
              <a:avLst/>
            </a:prstGeom>
            <a:noFill/>
          </p:spPr>
          <p:txBody>
            <a:bodyPr wrap="none" lIns="0" tIns="0" rIns="0" bIns="0" rtlCol="0">
              <a:spAutoFit/>
            </a:bodyPr>
            <a:lstStyle/>
            <a:p>
              <a:r>
                <a:rPr lang="pt-PT" sz="1100" b="1" dirty="0" smtClean="0">
                  <a:solidFill>
                    <a:schemeClr val="bg1">
                      <a:lumMod val="50000"/>
                    </a:schemeClr>
                  </a:solidFill>
                  <a:latin typeface="Titillium Web" pitchFamily="2" charset="0"/>
                </a:rPr>
                <a:t>%</a:t>
              </a:r>
              <a:endParaRPr lang="pt-PT" sz="1100" b="1" dirty="0">
                <a:solidFill>
                  <a:schemeClr val="bg1">
                    <a:lumMod val="50000"/>
                  </a:schemeClr>
                </a:solidFill>
                <a:latin typeface="Titillium Web" pitchFamily="2" charset="0"/>
              </a:endParaRPr>
            </a:p>
          </p:txBody>
        </p:sp>
        <p:sp>
          <p:nvSpPr>
            <p:cNvPr id="128" name="TextBox 127"/>
            <p:cNvSpPr txBox="1"/>
            <p:nvPr/>
          </p:nvSpPr>
          <p:spPr>
            <a:xfrm>
              <a:off x="6835979" y="1722894"/>
              <a:ext cx="78548" cy="169277"/>
            </a:xfrm>
            <a:prstGeom prst="rect">
              <a:avLst/>
            </a:prstGeom>
            <a:noFill/>
          </p:spPr>
          <p:txBody>
            <a:bodyPr wrap="none" lIns="0" tIns="0" rIns="0" bIns="0" rtlCol="0">
              <a:spAutoFit/>
            </a:bodyPr>
            <a:lstStyle/>
            <a:p>
              <a:r>
                <a:rPr lang="pt-PT" sz="1100" b="1" dirty="0" smtClean="0">
                  <a:solidFill>
                    <a:schemeClr val="bg1">
                      <a:lumMod val="50000"/>
                    </a:schemeClr>
                  </a:solidFill>
                  <a:latin typeface="Titillium Web" pitchFamily="2" charset="0"/>
                </a:rPr>
                <a:t>%</a:t>
              </a:r>
              <a:endParaRPr lang="pt-PT" sz="1100" b="1" dirty="0">
                <a:solidFill>
                  <a:schemeClr val="bg1">
                    <a:lumMod val="50000"/>
                  </a:schemeClr>
                </a:solidFill>
                <a:latin typeface="Titillium Web" pitchFamily="2" charset="0"/>
              </a:endParaRPr>
            </a:p>
          </p:txBody>
        </p:sp>
        <p:sp>
          <p:nvSpPr>
            <p:cNvPr id="130" name="TextBox 129"/>
            <p:cNvSpPr txBox="1"/>
            <p:nvPr/>
          </p:nvSpPr>
          <p:spPr>
            <a:xfrm>
              <a:off x="8597908" y="1722894"/>
              <a:ext cx="78548" cy="169277"/>
            </a:xfrm>
            <a:prstGeom prst="rect">
              <a:avLst/>
            </a:prstGeom>
            <a:noFill/>
          </p:spPr>
          <p:txBody>
            <a:bodyPr wrap="none" lIns="0" tIns="0" rIns="0" bIns="0" rtlCol="0">
              <a:spAutoFit/>
            </a:bodyPr>
            <a:lstStyle/>
            <a:p>
              <a:r>
                <a:rPr lang="pt-PT" sz="1100" b="1" dirty="0" smtClean="0">
                  <a:solidFill>
                    <a:schemeClr val="bg1">
                      <a:lumMod val="50000"/>
                    </a:schemeClr>
                  </a:solidFill>
                  <a:latin typeface="Titillium Web" pitchFamily="2" charset="0"/>
                </a:rPr>
                <a:t>%</a:t>
              </a:r>
              <a:endParaRPr lang="pt-PT" sz="1100" b="1" dirty="0">
                <a:solidFill>
                  <a:schemeClr val="bg1">
                    <a:lumMod val="50000"/>
                  </a:schemeClr>
                </a:solidFill>
                <a:latin typeface="Titillium Web" pitchFamily="2" charset="0"/>
              </a:endParaRPr>
            </a:p>
          </p:txBody>
        </p:sp>
      </p:grpSp>
      <p:grpSp>
        <p:nvGrpSpPr>
          <p:cNvPr id="131" name="Group 130"/>
          <p:cNvGrpSpPr/>
          <p:nvPr/>
        </p:nvGrpSpPr>
        <p:grpSpPr>
          <a:xfrm>
            <a:off x="3435543" y="2213013"/>
            <a:ext cx="5168905" cy="138499"/>
            <a:chOff x="3507551" y="2114441"/>
            <a:chExt cx="5168905" cy="138499"/>
          </a:xfrm>
        </p:grpSpPr>
        <p:sp>
          <p:nvSpPr>
            <p:cNvPr id="132" name="TextBox 131"/>
            <p:cNvSpPr txBox="1"/>
            <p:nvPr/>
          </p:nvSpPr>
          <p:spPr>
            <a:xfrm>
              <a:off x="3507551" y="2114441"/>
              <a:ext cx="64120" cy="138499"/>
            </a:xfrm>
            <a:prstGeom prst="rect">
              <a:avLst/>
            </a:prstGeom>
            <a:noFill/>
          </p:spPr>
          <p:txBody>
            <a:bodyPr wrap="none" lIns="0" tIns="0" rIns="0" bIns="0" rtlCol="0">
              <a:spAutoFit/>
            </a:bodyPr>
            <a:lstStyle/>
            <a:p>
              <a:r>
                <a:rPr lang="pt-PT" sz="900" dirty="0" smtClean="0">
                  <a:solidFill>
                    <a:schemeClr val="bg1">
                      <a:lumMod val="50000"/>
                    </a:schemeClr>
                  </a:solidFill>
                  <a:latin typeface="Titillium Web" pitchFamily="2" charset="0"/>
                </a:rPr>
                <a:t>%</a:t>
              </a:r>
              <a:endParaRPr lang="pt-PT" sz="900" dirty="0">
                <a:solidFill>
                  <a:schemeClr val="bg1">
                    <a:lumMod val="50000"/>
                  </a:schemeClr>
                </a:solidFill>
                <a:latin typeface="Titillium Web" pitchFamily="2" charset="0"/>
              </a:endParaRPr>
            </a:p>
          </p:txBody>
        </p:sp>
        <p:sp>
          <p:nvSpPr>
            <p:cNvPr id="133" name="TextBox 132"/>
            <p:cNvSpPr txBox="1"/>
            <p:nvPr/>
          </p:nvSpPr>
          <p:spPr>
            <a:xfrm>
              <a:off x="5178979" y="2114441"/>
              <a:ext cx="64120" cy="138499"/>
            </a:xfrm>
            <a:prstGeom prst="rect">
              <a:avLst/>
            </a:prstGeom>
            <a:noFill/>
          </p:spPr>
          <p:txBody>
            <a:bodyPr wrap="none" lIns="0" tIns="0" rIns="0" bIns="0" rtlCol="0">
              <a:spAutoFit/>
            </a:bodyPr>
            <a:lstStyle/>
            <a:p>
              <a:r>
                <a:rPr lang="pt-PT" sz="900" dirty="0" smtClean="0">
                  <a:solidFill>
                    <a:schemeClr val="bg1">
                      <a:lumMod val="50000"/>
                    </a:schemeClr>
                  </a:solidFill>
                  <a:latin typeface="Titillium Web" pitchFamily="2" charset="0"/>
                </a:rPr>
                <a:t>%</a:t>
              </a:r>
              <a:endParaRPr lang="pt-PT" sz="900" dirty="0">
                <a:solidFill>
                  <a:schemeClr val="bg1">
                    <a:lumMod val="50000"/>
                  </a:schemeClr>
                </a:solidFill>
                <a:latin typeface="Titillium Web" pitchFamily="2" charset="0"/>
              </a:endParaRPr>
            </a:p>
          </p:txBody>
        </p:sp>
        <p:sp>
          <p:nvSpPr>
            <p:cNvPr id="134" name="TextBox 133"/>
            <p:cNvSpPr txBox="1"/>
            <p:nvPr/>
          </p:nvSpPr>
          <p:spPr>
            <a:xfrm>
              <a:off x="6850407" y="2114441"/>
              <a:ext cx="64120" cy="138499"/>
            </a:xfrm>
            <a:prstGeom prst="rect">
              <a:avLst/>
            </a:prstGeom>
            <a:noFill/>
          </p:spPr>
          <p:txBody>
            <a:bodyPr wrap="none" lIns="0" tIns="0" rIns="0" bIns="0" rtlCol="0">
              <a:spAutoFit/>
            </a:bodyPr>
            <a:lstStyle/>
            <a:p>
              <a:r>
                <a:rPr lang="pt-PT" sz="900" dirty="0" smtClean="0">
                  <a:solidFill>
                    <a:schemeClr val="bg1">
                      <a:lumMod val="50000"/>
                    </a:schemeClr>
                  </a:solidFill>
                  <a:latin typeface="Titillium Web" pitchFamily="2" charset="0"/>
                </a:rPr>
                <a:t>%</a:t>
              </a:r>
              <a:endParaRPr lang="pt-PT" sz="900" dirty="0">
                <a:solidFill>
                  <a:schemeClr val="bg1">
                    <a:lumMod val="50000"/>
                  </a:schemeClr>
                </a:solidFill>
                <a:latin typeface="Titillium Web" pitchFamily="2" charset="0"/>
              </a:endParaRPr>
            </a:p>
          </p:txBody>
        </p:sp>
        <p:sp>
          <p:nvSpPr>
            <p:cNvPr id="136" name="TextBox 135"/>
            <p:cNvSpPr txBox="1"/>
            <p:nvPr/>
          </p:nvSpPr>
          <p:spPr>
            <a:xfrm>
              <a:off x="8612336" y="2114441"/>
              <a:ext cx="64120" cy="138499"/>
            </a:xfrm>
            <a:prstGeom prst="rect">
              <a:avLst/>
            </a:prstGeom>
            <a:noFill/>
          </p:spPr>
          <p:txBody>
            <a:bodyPr wrap="none" lIns="0" tIns="0" rIns="0" bIns="0" rtlCol="0">
              <a:spAutoFit/>
            </a:bodyPr>
            <a:lstStyle/>
            <a:p>
              <a:r>
                <a:rPr lang="pt-PT" sz="900" dirty="0" smtClean="0">
                  <a:solidFill>
                    <a:schemeClr val="bg1">
                      <a:lumMod val="50000"/>
                    </a:schemeClr>
                  </a:solidFill>
                  <a:latin typeface="Titillium Web" pitchFamily="2" charset="0"/>
                </a:rPr>
                <a:t>%</a:t>
              </a:r>
              <a:endParaRPr lang="pt-PT" sz="900" dirty="0">
                <a:solidFill>
                  <a:schemeClr val="bg1">
                    <a:lumMod val="50000"/>
                  </a:schemeClr>
                </a:solidFill>
                <a:latin typeface="Titillium Web" pitchFamily="2" charset="0"/>
              </a:endParaRPr>
            </a:p>
          </p:txBody>
        </p:sp>
      </p:grpSp>
      <p:grpSp>
        <p:nvGrpSpPr>
          <p:cNvPr id="141" name="Group 140"/>
          <p:cNvGrpSpPr/>
          <p:nvPr/>
        </p:nvGrpSpPr>
        <p:grpSpPr>
          <a:xfrm>
            <a:off x="3421115" y="3677154"/>
            <a:ext cx="5183333" cy="169277"/>
            <a:chOff x="3493123" y="1722894"/>
            <a:chExt cx="5183333" cy="169277"/>
          </a:xfrm>
        </p:grpSpPr>
        <p:sp>
          <p:nvSpPr>
            <p:cNvPr id="142" name="TextBox 141"/>
            <p:cNvSpPr txBox="1"/>
            <p:nvPr/>
          </p:nvSpPr>
          <p:spPr>
            <a:xfrm>
              <a:off x="3493123" y="1722894"/>
              <a:ext cx="78548" cy="169277"/>
            </a:xfrm>
            <a:prstGeom prst="rect">
              <a:avLst/>
            </a:prstGeom>
            <a:noFill/>
          </p:spPr>
          <p:txBody>
            <a:bodyPr wrap="none" lIns="0" tIns="0" rIns="0" bIns="0" rtlCol="0">
              <a:spAutoFit/>
            </a:bodyPr>
            <a:lstStyle/>
            <a:p>
              <a:r>
                <a:rPr lang="pt-PT" sz="1100" b="1" dirty="0" smtClean="0">
                  <a:solidFill>
                    <a:schemeClr val="bg1">
                      <a:lumMod val="50000"/>
                    </a:schemeClr>
                  </a:solidFill>
                  <a:latin typeface="Titillium Web" pitchFamily="2" charset="0"/>
                </a:rPr>
                <a:t>%</a:t>
              </a:r>
              <a:endParaRPr lang="pt-PT" sz="1100" b="1" dirty="0">
                <a:solidFill>
                  <a:schemeClr val="bg1">
                    <a:lumMod val="50000"/>
                  </a:schemeClr>
                </a:solidFill>
                <a:latin typeface="Titillium Web" pitchFamily="2" charset="0"/>
              </a:endParaRPr>
            </a:p>
          </p:txBody>
        </p:sp>
        <p:sp>
          <p:nvSpPr>
            <p:cNvPr id="143" name="TextBox 142"/>
            <p:cNvSpPr txBox="1"/>
            <p:nvPr/>
          </p:nvSpPr>
          <p:spPr>
            <a:xfrm>
              <a:off x="5164551" y="1722894"/>
              <a:ext cx="78548" cy="169277"/>
            </a:xfrm>
            <a:prstGeom prst="rect">
              <a:avLst/>
            </a:prstGeom>
            <a:noFill/>
          </p:spPr>
          <p:txBody>
            <a:bodyPr wrap="none" lIns="0" tIns="0" rIns="0" bIns="0" rtlCol="0">
              <a:spAutoFit/>
            </a:bodyPr>
            <a:lstStyle/>
            <a:p>
              <a:r>
                <a:rPr lang="pt-PT" sz="1100" b="1" dirty="0" smtClean="0">
                  <a:solidFill>
                    <a:schemeClr val="bg1">
                      <a:lumMod val="50000"/>
                    </a:schemeClr>
                  </a:solidFill>
                  <a:latin typeface="Titillium Web" pitchFamily="2" charset="0"/>
                </a:rPr>
                <a:t>%</a:t>
              </a:r>
              <a:endParaRPr lang="pt-PT" sz="1100" b="1" dirty="0">
                <a:solidFill>
                  <a:schemeClr val="bg1">
                    <a:lumMod val="50000"/>
                  </a:schemeClr>
                </a:solidFill>
                <a:latin typeface="Titillium Web" pitchFamily="2" charset="0"/>
              </a:endParaRPr>
            </a:p>
          </p:txBody>
        </p:sp>
        <p:sp>
          <p:nvSpPr>
            <p:cNvPr id="144" name="TextBox 143"/>
            <p:cNvSpPr txBox="1"/>
            <p:nvPr/>
          </p:nvSpPr>
          <p:spPr>
            <a:xfrm>
              <a:off x="6835979" y="1722894"/>
              <a:ext cx="78548" cy="169277"/>
            </a:xfrm>
            <a:prstGeom prst="rect">
              <a:avLst/>
            </a:prstGeom>
            <a:noFill/>
          </p:spPr>
          <p:txBody>
            <a:bodyPr wrap="none" lIns="0" tIns="0" rIns="0" bIns="0" rtlCol="0">
              <a:spAutoFit/>
            </a:bodyPr>
            <a:lstStyle/>
            <a:p>
              <a:r>
                <a:rPr lang="pt-PT" sz="1100" b="1" dirty="0" smtClean="0">
                  <a:solidFill>
                    <a:schemeClr val="bg1">
                      <a:lumMod val="50000"/>
                    </a:schemeClr>
                  </a:solidFill>
                  <a:latin typeface="Titillium Web" pitchFamily="2" charset="0"/>
                </a:rPr>
                <a:t>%</a:t>
              </a:r>
              <a:endParaRPr lang="pt-PT" sz="1100" b="1" dirty="0">
                <a:solidFill>
                  <a:schemeClr val="bg1">
                    <a:lumMod val="50000"/>
                  </a:schemeClr>
                </a:solidFill>
                <a:latin typeface="Titillium Web" pitchFamily="2" charset="0"/>
              </a:endParaRPr>
            </a:p>
          </p:txBody>
        </p:sp>
        <p:sp>
          <p:nvSpPr>
            <p:cNvPr id="145" name="TextBox 144"/>
            <p:cNvSpPr txBox="1"/>
            <p:nvPr/>
          </p:nvSpPr>
          <p:spPr>
            <a:xfrm>
              <a:off x="8597908" y="1722894"/>
              <a:ext cx="78548" cy="169277"/>
            </a:xfrm>
            <a:prstGeom prst="rect">
              <a:avLst/>
            </a:prstGeom>
            <a:noFill/>
          </p:spPr>
          <p:txBody>
            <a:bodyPr wrap="none" lIns="0" tIns="0" rIns="0" bIns="0" rtlCol="0">
              <a:spAutoFit/>
            </a:bodyPr>
            <a:lstStyle/>
            <a:p>
              <a:r>
                <a:rPr lang="pt-PT" sz="1100" b="1" dirty="0" smtClean="0">
                  <a:solidFill>
                    <a:schemeClr val="bg1">
                      <a:lumMod val="50000"/>
                    </a:schemeClr>
                  </a:solidFill>
                  <a:latin typeface="Titillium Web" pitchFamily="2" charset="0"/>
                </a:rPr>
                <a:t>%</a:t>
              </a:r>
              <a:endParaRPr lang="pt-PT" sz="1100" b="1" dirty="0">
                <a:solidFill>
                  <a:schemeClr val="bg1">
                    <a:lumMod val="50000"/>
                  </a:schemeClr>
                </a:solidFill>
                <a:latin typeface="Titillium Web" pitchFamily="2" charset="0"/>
              </a:endParaRPr>
            </a:p>
          </p:txBody>
        </p:sp>
      </p:grpSp>
      <p:grpSp>
        <p:nvGrpSpPr>
          <p:cNvPr id="146" name="Group 145"/>
          <p:cNvGrpSpPr/>
          <p:nvPr/>
        </p:nvGrpSpPr>
        <p:grpSpPr>
          <a:xfrm>
            <a:off x="3435543" y="4077905"/>
            <a:ext cx="5168905" cy="138499"/>
            <a:chOff x="3507551" y="2114441"/>
            <a:chExt cx="5168905" cy="138499"/>
          </a:xfrm>
        </p:grpSpPr>
        <p:sp>
          <p:nvSpPr>
            <p:cNvPr id="147" name="TextBox 146"/>
            <p:cNvSpPr txBox="1"/>
            <p:nvPr/>
          </p:nvSpPr>
          <p:spPr>
            <a:xfrm>
              <a:off x="3507551" y="2114441"/>
              <a:ext cx="64120" cy="138499"/>
            </a:xfrm>
            <a:prstGeom prst="rect">
              <a:avLst/>
            </a:prstGeom>
            <a:noFill/>
          </p:spPr>
          <p:txBody>
            <a:bodyPr wrap="none" lIns="0" tIns="0" rIns="0" bIns="0" rtlCol="0">
              <a:spAutoFit/>
            </a:bodyPr>
            <a:lstStyle/>
            <a:p>
              <a:r>
                <a:rPr lang="pt-PT" sz="900" dirty="0" smtClean="0">
                  <a:solidFill>
                    <a:schemeClr val="bg1">
                      <a:lumMod val="50000"/>
                    </a:schemeClr>
                  </a:solidFill>
                  <a:latin typeface="Titillium Web" pitchFamily="2" charset="0"/>
                </a:rPr>
                <a:t>%</a:t>
              </a:r>
              <a:endParaRPr lang="pt-PT" sz="900" dirty="0">
                <a:solidFill>
                  <a:schemeClr val="bg1">
                    <a:lumMod val="50000"/>
                  </a:schemeClr>
                </a:solidFill>
                <a:latin typeface="Titillium Web" pitchFamily="2" charset="0"/>
              </a:endParaRPr>
            </a:p>
          </p:txBody>
        </p:sp>
        <p:sp>
          <p:nvSpPr>
            <p:cNvPr id="148" name="TextBox 147"/>
            <p:cNvSpPr txBox="1"/>
            <p:nvPr/>
          </p:nvSpPr>
          <p:spPr>
            <a:xfrm>
              <a:off x="5178979" y="2114441"/>
              <a:ext cx="64120" cy="138499"/>
            </a:xfrm>
            <a:prstGeom prst="rect">
              <a:avLst/>
            </a:prstGeom>
            <a:noFill/>
          </p:spPr>
          <p:txBody>
            <a:bodyPr wrap="none" lIns="0" tIns="0" rIns="0" bIns="0" rtlCol="0">
              <a:spAutoFit/>
            </a:bodyPr>
            <a:lstStyle/>
            <a:p>
              <a:r>
                <a:rPr lang="pt-PT" sz="900" dirty="0" smtClean="0">
                  <a:solidFill>
                    <a:schemeClr val="bg1">
                      <a:lumMod val="50000"/>
                    </a:schemeClr>
                  </a:solidFill>
                  <a:latin typeface="Titillium Web" pitchFamily="2" charset="0"/>
                </a:rPr>
                <a:t>%</a:t>
              </a:r>
              <a:endParaRPr lang="pt-PT" sz="900" dirty="0">
                <a:solidFill>
                  <a:schemeClr val="bg1">
                    <a:lumMod val="50000"/>
                  </a:schemeClr>
                </a:solidFill>
                <a:latin typeface="Titillium Web" pitchFamily="2" charset="0"/>
              </a:endParaRPr>
            </a:p>
          </p:txBody>
        </p:sp>
        <p:sp>
          <p:nvSpPr>
            <p:cNvPr id="152" name="TextBox 151"/>
            <p:cNvSpPr txBox="1"/>
            <p:nvPr/>
          </p:nvSpPr>
          <p:spPr>
            <a:xfrm>
              <a:off x="6850407" y="2114441"/>
              <a:ext cx="64120" cy="138499"/>
            </a:xfrm>
            <a:prstGeom prst="rect">
              <a:avLst/>
            </a:prstGeom>
            <a:noFill/>
          </p:spPr>
          <p:txBody>
            <a:bodyPr wrap="none" lIns="0" tIns="0" rIns="0" bIns="0" rtlCol="0">
              <a:spAutoFit/>
            </a:bodyPr>
            <a:lstStyle/>
            <a:p>
              <a:r>
                <a:rPr lang="pt-PT" sz="900" dirty="0" smtClean="0">
                  <a:solidFill>
                    <a:schemeClr val="bg1">
                      <a:lumMod val="50000"/>
                    </a:schemeClr>
                  </a:solidFill>
                  <a:latin typeface="Titillium Web" pitchFamily="2" charset="0"/>
                </a:rPr>
                <a:t>%</a:t>
              </a:r>
              <a:endParaRPr lang="pt-PT" sz="900" dirty="0">
                <a:solidFill>
                  <a:schemeClr val="bg1">
                    <a:lumMod val="50000"/>
                  </a:schemeClr>
                </a:solidFill>
                <a:latin typeface="Titillium Web" pitchFamily="2" charset="0"/>
              </a:endParaRPr>
            </a:p>
          </p:txBody>
        </p:sp>
        <p:sp>
          <p:nvSpPr>
            <p:cNvPr id="156" name="TextBox 155"/>
            <p:cNvSpPr txBox="1"/>
            <p:nvPr/>
          </p:nvSpPr>
          <p:spPr>
            <a:xfrm>
              <a:off x="8612336" y="2114441"/>
              <a:ext cx="64120" cy="138499"/>
            </a:xfrm>
            <a:prstGeom prst="rect">
              <a:avLst/>
            </a:prstGeom>
            <a:noFill/>
          </p:spPr>
          <p:txBody>
            <a:bodyPr wrap="none" lIns="0" tIns="0" rIns="0" bIns="0" rtlCol="0">
              <a:spAutoFit/>
            </a:bodyPr>
            <a:lstStyle/>
            <a:p>
              <a:r>
                <a:rPr lang="pt-PT" sz="900" dirty="0" smtClean="0">
                  <a:solidFill>
                    <a:schemeClr val="bg1">
                      <a:lumMod val="50000"/>
                    </a:schemeClr>
                  </a:solidFill>
                  <a:latin typeface="Titillium Web" pitchFamily="2" charset="0"/>
                </a:rPr>
                <a:t>%</a:t>
              </a:r>
              <a:endParaRPr lang="pt-PT" sz="900" dirty="0">
                <a:solidFill>
                  <a:schemeClr val="bg1">
                    <a:lumMod val="50000"/>
                  </a:schemeClr>
                </a:solidFill>
                <a:latin typeface="Titillium Web" pitchFamily="2" charset="0"/>
              </a:endParaRPr>
            </a:p>
          </p:txBody>
        </p:sp>
      </p:grpSp>
      <p:graphicFrame>
        <p:nvGraphicFramePr>
          <p:cNvPr id="7" name="Object 6"/>
          <p:cNvGraphicFramePr>
            <a:graphicFrameLocks noChangeAspect="1"/>
          </p:cNvGraphicFramePr>
          <p:nvPr>
            <p:extLst>
              <p:ext uri="{D42A27DB-BD31-4B8C-83A1-F6EECF244321}">
                <p14:modId xmlns:p14="http://schemas.microsoft.com/office/powerpoint/2010/main" val="4258488899"/>
              </p:ext>
            </p:extLst>
          </p:nvPr>
        </p:nvGraphicFramePr>
        <p:xfrm>
          <a:off x="2049463" y="1727613"/>
          <a:ext cx="1352550" cy="314325"/>
        </p:xfrm>
        <a:graphic>
          <a:graphicData uri="http://schemas.openxmlformats.org/presentationml/2006/ole">
            <mc:AlternateContent xmlns:mc="http://schemas.openxmlformats.org/markup-compatibility/2006">
              <mc:Choice xmlns:v="urn:schemas-microsoft-com:vml" Requires="v">
                <p:oleObj spid="_x0000_s15079" name="Folha de Cálculo" r:id="rId13" imgW="1352614" imgH="314203" progId="Excel.Sheet.12">
                  <p:link updateAutomatic="1"/>
                </p:oleObj>
              </mc:Choice>
              <mc:Fallback>
                <p:oleObj name="Folha de Cálculo" r:id="rId13" imgW="1352614" imgH="314203" progId="Excel.Sheet.12">
                  <p:link updateAutomatic="1"/>
                  <p:pic>
                    <p:nvPicPr>
                      <p:cNvPr id="0" name="Object 4"/>
                      <p:cNvPicPr>
                        <a:picLocks noChangeAspect="1" noChangeArrowheads="1"/>
                      </p:cNvPicPr>
                      <p:nvPr/>
                    </p:nvPicPr>
                    <p:blipFill>
                      <a:blip r:embed="rId14"/>
                      <a:srcRect/>
                      <a:stretch>
                        <a:fillRect/>
                      </a:stretch>
                    </p:blipFill>
                    <p:spPr bwMode="auto">
                      <a:xfrm>
                        <a:off x="2049463" y="1727613"/>
                        <a:ext cx="1352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1340890686"/>
              </p:ext>
            </p:extLst>
          </p:nvPr>
        </p:nvGraphicFramePr>
        <p:xfrm>
          <a:off x="2049463" y="2125663"/>
          <a:ext cx="1352550" cy="314325"/>
        </p:xfrm>
        <a:graphic>
          <a:graphicData uri="http://schemas.openxmlformats.org/presentationml/2006/ole">
            <mc:AlternateContent xmlns:mc="http://schemas.openxmlformats.org/markup-compatibility/2006">
              <mc:Choice xmlns:v="urn:schemas-microsoft-com:vml" Requires="v">
                <p:oleObj spid="_x0000_s15080" name="Folha de Cálculo" r:id="rId15" imgW="1352614" imgH="314203" progId="Excel.Sheet.12">
                  <p:link updateAutomatic="1"/>
                </p:oleObj>
              </mc:Choice>
              <mc:Fallback>
                <p:oleObj name="Folha de Cálculo" r:id="rId15" imgW="1352614" imgH="314203" progId="Excel.Sheet.12">
                  <p:link updateAutomatic="1"/>
                  <p:pic>
                    <p:nvPicPr>
                      <p:cNvPr id="0" name="Object 22"/>
                      <p:cNvPicPr>
                        <a:picLocks noChangeAspect="1" noChangeArrowheads="1"/>
                      </p:cNvPicPr>
                      <p:nvPr/>
                    </p:nvPicPr>
                    <p:blipFill>
                      <a:blip r:embed="rId16"/>
                      <a:srcRect/>
                      <a:stretch>
                        <a:fillRect/>
                      </a:stretch>
                    </p:blipFill>
                    <p:spPr bwMode="auto">
                      <a:xfrm>
                        <a:off x="2049463" y="2125663"/>
                        <a:ext cx="1352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3095369896"/>
              </p:ext>
            </p:extLst>
          </p:nvPr>
        </p:nvGraphicFramePr>
        <p:xfrm>
          <a:off x="3729492" y="1707453"/>
          <a:ext cx="1352550" cy="314325"/>
        </p:xfrm>
        <a:graphic>
          <a:graphicData uri="http://schemas.openxmlformats.org/presentationml/2006/ole">
            <mc:AlternateContent xmlns:mc="http://schemas.openxmlformats.org/markup-compatibility/2006">
              <mc:Choice xmlns:v="urn:schemas-microsoft-com:vml" Requires="v">
                <p:oleObj spid="_x0000_s15081" name="Folha de Cálculo" r:id="rId17" imgW="1352614" imgH="314203" progId="Excel.Sheet.12">
                  <p:link updateAutomatic="1"/>
                </p:oleObj>
              </mc:Choice>
              <mc:Fallback>
                <p:oleObj name="Folha de Cálculo" r:id="rId17" imgW="1352614" imgH="314203" progId="Excel.Sheet.12">
                  <p:link updateAutomatic="1"/>
                  <p:pic>
                    <p:nvPicPr>
                      <p:cNvPr id="0" name="Object 25"/>
                      <p:cNvPicPr>
                        <a:picLocks noChangeAspect="1" noChangeArrowheads="1"/>
                      </p:cNvPicPr>
                      <p:nvPr/>
                    </p:nvPicPr>
                    <p:blipFill>
                      <a:blip r:embed="rId18"/>
                      <a:srcRect/>
                      <a:stretch>
                        <a:fillRect/>
                      </a:stretch>
                    </p:blipFill>
                    <p:spPr bwMode="auto">
                      <a:xfrm>
                        <a:off x="3729492" y="1707453"/>
                        <a:ext cx="1352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4092470270"/>
              </p:ext>
            </p:extLst>
          </p:nvPr>
        </p:nvGraphicFramePr>
        <p:xfrm>
          <a:off x="3719513" y="2135188"/>
          <a:ext cx="1352550" cy="314325"/>
        </p:xfrm>
        <a:graphic>
          <a:graphicData uri="http://schemas.openxmlformats.org/presentationml/2006/ole">
            <mc:AlternateContent xmlns:mc="http://schemas.openxmlformats.org/markup-compatibility/2006">
              <mc:Choice xmlns:v="urn:schemas-microsoft-com:vml" Requires="v">
                <p:oleObj spid="_x0000_s15082" name="Folha de Cálculo" r:id="rId19" imgW="1352614" imgH="314203" progId="Excel.Sheet.12">
                  <p:link updateAutomatic="1"/>
                </p:oleObj>
              </mc:Choice>
              <mc:Fallback>
                <p:oleObj name="Folha de Cálculo" r:id="rId19" imgW="1352614" imgH="314203" progId="Excel.Sheet.12">
                  <p:link updateAutomatic="1"/>
                  <p:pic>
                    <p:nvPicPr>
                      <p:cNvPr id="0" name="Object 28"/>
                      <p:cNvPicPr>
                        <a:picLocks noChangeAspect="1" noChangeArrowheads="1"/>
                      </p:cNvPicPr>
                      <p:nvPr/>
                    </p:nvPicPr>
                    <p:blipFill>
                      <a:blip r:embed="rId20"/>
                      <a:srcRect/>
                      <a:stretch>
                        <a:fillRect/>
                      </a:stretch>
                    </p:blipFill>
                    <p:spPr bwMode="auto">
                      <a:xfrm>
                        <a:off x="3719513" y="2135188"/>
                        <a:ext cx="1352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2463887773"/>
              </p:ext>
            </p:extLst>
          </p:nvPr>
        </p:nvGraphicFramePr>
        <p:xfrm>
          <a:off x="5379402" y="1695960"/>
          <a:ext cx="1352550" cy="314325"/>
        </p:xfrm>
        <a:graphic>
          <a:graphicData uri="http://schemas.openxmlformats.org/presentationml/2006/ole">
            <mc:AlternateContent xmlns:mc="http://schemas.openxmlformats.org/markup-compatibility/2006">
              <mc:Choice xmlns:v="urn:schemas-microsoft-com:vml" Requires="v">
                <p:oleObj spid="_x0000_s15083" name="Folha de Cálculo" r:id="rId21" imgW="1352556" imgH="314280" progId="Excel.Sheet.12">
                  <p:embed/>
                </p:oleObj>
              </mc:Choice>
              <mc:Fallback>
                <p:oleObj name="Folha de Cálculo" r:id="rId21" imgW="1352556" imgH="314280" progId="Excel.Sheet.12">
                  <p:embed/>
                  <p:pic>
                    <p:nvPicPr>
                      <p:cNvPr id="0" name="Object 30"/>
                      <p:cNvPicPr>
                        <a:picLocks noChangeAspect="1" noChangeArrowheads="1"/>
                      </p:cNvPicPr>
                      <p:nvPr/>
                    </p:nvPicPr>
                    <p:blipFill>
                      <a:blip r:embed="rId22"/>
                      <a:srcRect/>
                      <a:stretch>
                        <a:fillRect/>
                      </a:stretch>
                    </p:blipFill>
                    <p:spPr bwMode="auto">
                      <a:xfrm>
                        <a:off x="5379402" y="1695960"/>
                        <a:ext cx="1352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471880051"/>
              </p:ext>
            </p:extLst>
          </p:nvPr>
        </p:nvGraphicFramePr>
        <p:xfrm>
          <a:off x="5391150" y="2135188"/>
          <a:ext cx="1352550" cy="314325"/>
        </p:xfrm>
        <a:graphic>
          <a:graphicData uri="http://schemas.openxmlformats.org/presentationml/2006/ole">
            <mc:AlternateContent xmlns:mc="http://schemas.openxmlformats.org/markup-compatibility/2006">
              <mc:Choice xmlns:v="urn:schemas-microsoft-com:vml" Requires="v">
                <p:oleObj spid="_x0000_s15084" name="Folha de Cálculo" r:id="rId23" imgW="1352614" imgH="314203" progId="Excel.Sheet.12">
                  <p:link updateAutomatic="1"/>
                </p:oleObj>
              </mc:Choice>
              <mc:Fallback>
                <p:oleObj name="Folha de Cálculo" r:id="rId23" imgW="1352614" imgH="314203" progId="Excel.Sheet.12">
                  <p:link updateAutomatic="1"/>
                  <p:pic>
                    <p:nvPicPr>
                      <p:cNvPr id="0" name="Object 32"/>
                      <p:cNvPicPr>
                        <a:picLocks noChangeAspect="1" noChangeArrowheads="1"/>
                      </p:cNvPicPr>
                      <p:nvPr/>
                    </p:nvPicPr>
                    <p:blipFill>
                      <a:blip r:embed="rId24"/>
                      <a:srcRect/>
                      <a:stretch>
                        <a:fillRect/>
                      </a:stretch>
                    </p:blipFill>
                    <p:spPr bwMode="auto">
                      <a:xfrm>
                        <a:off x="5391150" y="2135188"/>
                        <a:ext cx="1352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2528020459"/>
              </p:ext>
            </p:extLst>
          </p:nvPr>
        </p:nvGraphicFramePr>
        <p:xfrm>
          <a:off x="7048903" y="1726707"/>
          <a:ext cx="1332732" cy="299145"/>
        </p:xfrm>
        <a:graphic>
          <a:graphicData uri="http://schemas.openxmlformats.org/presentationml/2006/ole">
            <mc:AlternateContent xmlns:mc="http://schemas.openxmlformats.org/markup-compatibility/2006">
              <mc:Choice xmlns:v="urn:schemas-microsoft-com:vml" Requires="v">
                <p:oleObj spid="_x0000_s15085" name="Folha de Cálculo" r:id="rId25" imgW="1352614" imgH="314203" progId="Excel.Sheet.12">
                  <p:link updateAutomatic="1"/>
                </p:oleObj>
              </mc:Choice>
              <mc:Fallback>
                <p:oleObj name="Folha de Cálculo" r:id="rId25" imgW="1352614" imgH="314203" progId="Excel.Sheet.12">
                  <p:link updateAutomatic="1"/>
                  <p:pic>
                    <p:nvPicPr>
                      <p:cNvPr id="0" name="Object 38"/>
                      <p:cNvPicPr>
                        <a:picLocks noChangeAspect="1" noChangeArrowheads="1"/>
                      </p:cNvPicPr>
                      <p:nvPr/>
                    </p:nvPicPr>
                    <p:blipFill>
                      <a:blip r:embed="rId26"/>
                      <a:srcRect/>
                      <a:stretch>
                        <a:fillRect/>
                      </a:stretch>
                    </p:blipFill>
                    <p:spPr bwMode="auto">
                      <a:xfrm>
                        <a:off x="7048903" y="1726707"/>
                        <a:ext cx="1332732" cy="299145"/>
                      </a:xfrm>
                      <a:prstGeom prst="rect">
                        <a:avLst/>
                      </a:prstGeom>
                      <a:noFill/>
                      <a:ln>
                        <a:noFill/>
                      </a:ln>
                      <a:extLst/>
                    </p:spPr>
                  </p:pic>
                </p:oleObj>
              </mc:Fallback>
            </mc:AlternateContent>
          </a:graphicData>
        </a:graphic>
      </p:graphicFrame>
      <p:graphicFrame>
        <p:nvGraphicFramePr>
          <p:cNvPr id="50" name="Object 49"/>
          <p:cNvGraphicFramePr>
            <a:graphicFrameLocks noChangeAspect="1"/>
          </p:cNvGraphicFramePr>
          <p:nvPr>
            <p:extLst>
              <p:ext uri="{D42A27DB-BD31-4B8C-83A1-F6EECF244321}">
                <p14:modId xmlns:p14="http://schemas.microsoft.com/office/powerpoint/2010/main" val="206892617"/>
              </p:ext>
            </p:extLst>
          </p:nvPr>
        </p:nvGraphicFramePr>
        <p:xfrm>
          <a:off x="7062788" y="2135188"/>
          <a:ext cx="1352550" cy="314325"/>
        </p:xfrm>
        <a:graphic>
          <a:graphicData uri="http://schemas.openxmlformats.org/presentationml/2006/ole">
            <mc:AlternateContent xmlns:mc="http://schemas.openxmlformats.org/markup-compatibility/2006">
              <mc:Choice xmlns:v="urn:schemas-microsoft-com:vml" Requires="v">
                <p:oleObj spid="_x0000_s15086" name="Folha de Cálculo" r:id="rId27" imgW="1352614" imgH="314203" progId="Excel.Sheet.12">
                  <p:link updateAutomatic="1"/>
                </p:oleObj>
              </mc:Choice>
              <mc:Fallback>
                <p:oleObj name="Folha de Cálculo" r:id="rId27" imgW="1352614" imgH="314203" progId="Excel.Sheet.12">
                  <p:link updateAutomatic="1"/>
                  <p:pic>
                    <p:nvPicPr>
                      <p:cNvPr id="0" name="Object 40"/>
                      <p:cNvPicPr>
                        <a:picLocks noChangeAspect="1" noChangeArrowheads="1"/>
                      </p:cNvPicPr>
                      <p:nvPr/>
                    </p:nvPicPr>
                    <p:blipFill>
                      <a:blip r:embed="rId28"/>
                      <a:srcRect/>
                      <a:stretch>
                        <a:fillRect/>
                      </a:stretch>
                    </p:blipFill>
                    <p:spPr bwMode="auto">
                      <a:xfrm>
                        <a:off x="7062788" y="2135188"/>
                        <a:ext cx="1352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2" name="Object 51"/>
          <p:cNvGraphicFramePr>
            <a:graphicFrameLocks noChangeAspect="1"/>
          </p:cNvGraphicFramePr>
          <p:nvPr>
            <p:extLst>
              <p:ext uri="{D42A27DB-BD31-4B8C-83A1-F6EECF244321}">
                <p14:modId xmlns:p14="http://schemas.microsoft.com/office/powerpoint/2010/main" val="2033218559"/>
              </p:ext>
            </p:extLst>
          </p:nvPr>
        </p:nvGraphicFramePr>
        <p:xfrm>
          <a:off x="2049463" y="3614738"/>
          <a:ext cx="1352550" cy="314325"/>
        </p:xfrm>
        <a:graphic>
          <a:graphicData uri="http://schemas.openxmlformats.org/presentationml/2006/ole">
            <mc:AlternateContent xmlns:mc="http://schemas.openxmlformats.org/markup-compatibility/2006">
              <mc:Choice xmlns:v="urn:schemas-microsoft-com:vml" Requires="v">
                <p:oleObj spid="_x0000_s15087" name="Folha de Cálculo" r:id="rId29" imgW="1352614" imgH="314203" progId="Excel.Sheet.12">
                  <p:link updateAutomatic="1"/>
                </p:oleObj>
              </mc:Choice>
              <mc:Fallback>
                <p:oleObj name="Folha de Cálculo" r:id="rId29" imgW="1352614" imgH="314203" progId="Excel.Sheet.12">
                  <p:link updateAutomatic="1"/>
                  <p:pic>
                    <p:nvPicPr>
                      <p:cNvPr id="0" name="Object 50"/>
                      <p:cNvPicPr>
                        <a:picLocks noChangeAspect="1" noChangeArrowheads="1"/>
                      </p:cNvPicPr>
                      <p:nvPr/>
                    </p:nvPicPr>
                    <p:blipFill>
                      <a:blip r:embed="rId30"/>
                      <a:srcRect/>
                      <a:stretch>
                        <a:fillRect/>
                      </a:stretch>
                    </p:blipFill>
                    <p:spPr bwMode="auto">
                      <a:xfrm>
                        <a:off x="2049463" y="3614738"/>
                        <a:ext cx="1352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 name="Object 53"/>
          <p:cNvGraphicFramePr>
            <a:graphicFrameLocks noChangeAspect="1"/>
          </p:cNvGraphicFramePr>
          <p:nvPr>
            <p:extLst>
              <p:ext uri="{D42A27DB-BD31-4B8C-83A1-F6EECF244321}">
                <p14:modId xmlns:p14="http://schemas.microsoft.com/office/powerpoint/2010/main" val="4164721181"/>
              </p:ext>
            </p:extLst>
          </p:nvPr>
        </p:nvGraphicFramePr>
        <p:xfrm>
          <a:off x="2049463" y="4003675"/>
          <a:ext cx="1352550" cy="314325"/>
        </p:xfrm>
        <a:graphic>
          <a:graphicData uri="http://schemas.openxmlformats.org/presentationml/2006/ole">
            <mc:AlternateContent xmlns:mc="http://schemas.openxmlformats.org/markup-compatibility/2006">
              <mc:Choice xmlns:v="urn:schemas-microsoft-com:vml" Requires="v">
                <p:oleObj spid="_x0000_s15088" name="Folha de Cálculo" r:id="rId31" imgW="1352614" imgH="314203" progId="Excel.Sheet.12">
                  <p:link updateAutomatic="1"/>
                </p:oleObj>
              </mc:Choice>
              <mc:Fallback>
                <p:oleObj name="Folha de Cálculo" r:id="rId31" imgW="1352614" imgH="314203" progId="Excel.Sheet.12">
                  <p:link updateAutomatic="1"/>
                  <p:pic>
                    <p:nvPicPr>
                      <p:cNvPr id="0" name="Object 52"/>
                      <p:cNvPicPr>
                        <a:picLocks noChangeAspect="1" noChangeArrowheads="1"/>
                      </p:cNvPicPr>
                      <p:nvPr/>
                    </p:nvPicPr>
                    <p:blipFill>
                      <a:blip r:embed="rId32"/>
                      <a:srcRect/>
                      <a:stretch>
                        <a:fillRect/>
                      </a:stretch>
                    </p:blipFill>
                    <p:spPr bwMode="auto">
                      <a:xfrm>
                        <a:off x="2049463" y="4003675"/>
                        <a:ext cx="1352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6" name="Object 55"/>
          <p:cNvGraphicFramePr>
            <a:graphicFrameLocks noChangeAspect="1"/>
          </p:cNvGraphicFramePr>
          <p:nvPr>
            <p:extLst>
              <p:ext uri="{D42A27DB-BD31-4B8C-83A1-F6EECF244321}">
                <p14:modId xmlns:p14="http://schemas.microsoft.com/office/powerpoint/2010/main" val="1727148557"/>
              </p:ext>
            </p:extLst>
          </p:nvPr>
        </p:nvGraphicFramePr>
        <p:xfrm>
          <a:off x="3719513" y="3614738"/>
          <a:ext cx="1352550" cy="314325"/>
        </p:xfrm>
        <a:graphic>
          <a:graphicData uri="http://schemas.openxmlformats.org/presentationml/2006/ole">
            <mc:AlternateContent xmlns:mc="http://schemas.openxmlformats.org/markup-compatibility/2006">
              <mc:Choice xmlns:v="urn:schemas-microsoft-com:vml" Requires="v">
                <p:oleObj spid="_x0000_s15089" name="Folha de Cálculo" r:id="rId33" imgW="1352614" imgH="314203" progId="Excel.Sheet.12">
                  <p:link updateAutomatic="1"/>
                </p:oleObj>
              </mc:Choice>
              <mc:Fallback>
                <p:oleObj name="Folha de Cálculo" r:id="rId33" imgW="1352614" imgH="314203" progId="Excel.Sheet.12">
                  <p:link updateAutomatic="1"/>
                  <p:pic>
                    <p:nvPicPr>
                      <p:cNvPr id="0" name="Object 54"/>
                      <p:cNvPicPr>
                        <a:picLocks noChangeAspect="1" noChangeArrowheads="1"/>
                      </p:cNvPicPr>
                      <p:nvPr/>
                    </p:nvPicPr>
                    <p:blipFill>
                      <a:blip r:embed="rId34"/>
                      <a:srcRect/>
                      <a:stretch>
                        <a:fillRect/>
                      </a:stretch>
                    </p:blipFill>
                    <p:spPr bwMode="auto">
                      <a:xfrm>
                        <a:off x="3719513" y="3614738"/>
                        <a:ext cx="1352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8" name="Object 57"/>
          <p:cNvGraphicFramePr>
            <a:graphicFrameLocks noChangeAspect="1"/>
          </p:cNvGraphicFramePr>
          <p:nvPr>
            <p:extLst>
              <p:ext uri="{D42A27DB-BD31-4B8C-83A1-F6EECF244321}">
                <p14:modId xmlns:p14="http://schemas.microsoft.com/office/powerpoint/2010/main" val="477072351"/>
              </p:ext>
            </p:extLst>
          </p:nvPr>
        </p:nvGraphicFramePr>
        <p:xfrm>
          <a:off x="3719513" y="4003675"/>
          <a:ext cx="1352550" cy="314325"/>
        </p:xfrm>
        <a:graphic>
          <a:graphicData uri="http://schemas.openxmlformats.org/presentationml/2006/ole">
            <mc:AlternateContent xmlns:mc="http://schemas.openxmlformats.org/markup-compatibility/2006">
              <mc:Choice xmlns:v="urn:schemas-microsoft-com:vml" Requires="v">
                <p:oleObj spid="_x0000_s15090" name="Folha de Cálculo" r:id="rId35" imgW="1352614" imgH="314203" progId="Excel.Sheet.12">
                  <p:link updateAutomatic="1"/>
                </p:oleObj>
              </mc:Choice>
              <mc:Fallback>
                <p:oleObj name="Folha de Cálculo" r:id="rId35" imgW="1352614" imgH="314203" progId="Excel.Sheet.12">
                  <p:link updateAutomatic="1"/>
                  <p:pic>
                    <p:nvPicPr>
                      <p:cNvPr id="0" name="Object 56"/>
                      <p:cNvPicPr>
                        <a:picLocks noChangeAspect="1" noChangeArrowheads="1"/>
                      </p:cNvPicPr>
                      <p:nvPr/>
                    </p:nvPicPr>
                    <p:blipFill>
                      <a:blip r:embed="rId36"/>
                      <a:srcRect/>
                      <a:stretch>
                        <a:fillRect/>
                      </a:stretch>
                    </p:blipFill>
                    <p:spPr bwMode="auto">
                      <a:xfrm>
                        <a:off x="3719513" y="4003675"/>
                        <a:ext cx="1352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0" name="Object 59"/>
          <p:cNvGraphicFramePr>
            <a:graphicFrameLocks noChangeAspect="1"/>
          </p:cNvGraphicFramePr>
          <p:nvPr>
            <p:extLst>
              <p:ext uri="{D42A27DB-BD31-4B8C-83A1-F6EECF244321}">
                <p14:modId xmlns:p14="http://schemas.microsoft.com/office/powerpoint/2010/main" val="2799510816"/>
              </p:ext>
            </p:extLst>
          </p:nvPr>
        </p:nvGraphicFramePr>
        <p:xfrm>
          <a:off x="5391150" y="3614738"/>
          <a:ext cx="1352550" cy="314325"/>
        </p:xfrm>
        <a:graphic>
          <a:graphicData uri="http://schemas.openxmlformats.org/presentationml/2006/ole">
            <mc:AlternateContent xmlns:mc="http://schemas.openxmlformats.org/markup-compatibility/2006">
              <mc:Choice xmlns:v="urn:schemas-microsoft-com:vml" Requires="v">
                <p:oleObj spid="_x0000_s15091" name="Folha de Cálculo" r:id="rId37" imgW="1352614" imgH="314203" progId="Excel.Sheet.12">
                  <p:link updateAutomatic="1"/>
                </p:oleObj>
              </mc:Choice>
              <mc:Fallback>
                <p:oleObj name="Folha de Cálculo" r:id="rId37" imgW="1352614" imgH="314203" progId="Excel.Sheet.12">
                  <p:link updateAutomatic="1"/>
                  <p:pic>
                    <p:nvPicPr>
                      <p:cNvPr id="0" name="Object 58"/>
                      <p:cNvPicPr>
                        <a:picLocks noChangeAspect="1" noChangeArrowheads="1"/>
                      </p:cNvPicPr>
                      <p:nvPr/>
                    </p:nvPicPr>
                    <p:blipFill>
                      <a:blip r:embed="rId38"/>
                      <a:srcRect/>
                      <a:stretch>
                        <a:fillRect/>
                      </a:stretch>
                    </p:blipFill>
                    <p:spPr bwMode="auto">
                      <a:xfrm>
                        <a:off x="5391150" y="3614738"/>
                        <a:ext cx="1352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2" name="Object 61"/>
          <p:cNvGraphicFramePr>
            <a:graphicFrameLocks noChangeAspect="1"/>
          </p:cNvGraphicFramePr>
          <p:nvPr>
            <p:extLst>
              <p:ext uri="{D42A27DB-BD31-4B8C-83A1-F6EECF244321}">
                <p14:modId xmlns:p14="http://schemas.microsoft.com/office/powerpoint/2010/main" val="287763009"/>
              </p:ext>
            </p:extLst>
          </p:nvPr>
        </p:nvGraphicFramePr>
        <p:xfrm>
          <a:off x="5391150" y="4003675"/>
          <a:ext cx="1352550" cy="314325"/>
        </p:xfrm>
        <a:graphic>
          <a:graphicData uri="http://schemas.openxmlformats.org/presentationml/2006/ole">
            <mc:AlternateContent xmlns:mc="http://schemas.openxmlformats.org/markup-compatibility/2006">
              <mc:Choice xmlns:v="urn:schemas-microsoft-com:vml" Requires="v">
                <p:oleObj spid="_x0000_s15092" name="Folha de Cálculo" r:id="rId39" imgW="1352614" imgH="314203" progId="Excel.Sheet.12">
                  <p:link updateAutomatic="1"/>
                </p:oleObj>
              </mc:Choice>
              <mc:Fallback>
                <p:oleObj name="Folha de Cálculo" r:id="rId39" imgW="1352614" imgH="314203" progId="Excel.Sheet.12">
                  <p:link updateAutomatic="1"/>
                  <p:pic>
                    <p:nvPicPr>
                      <p:cNvPr id="0" name="Object 60"/>
                      <p:cNvPicPr>
                        <a:picLocks noChangeAspect="1" noChangeArrowheads="1"/>
                      </p:cNvPicPr>
                      <p:nvPr/>
                    </p:nvPicPr>
                    <p:blipFill>
                      <a:blip r:embed="rId40"/>
                      <a:srcRect/>
                      <a:stretch>
                        <a:fillRect/>
                      </a:stretch>
                    </p:blipFill>
                    <p:spPr bwMode="auto">
                      <a:xfrm>
                        <a:off x="5391150" y="4003675"/>
                        <a:ext cx="1352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 name="Object 63"/>
          <p:cNvGraphicFramePr>
            <a:graphicFrameLocks noChangeAspect="1"/>
          </p:cNvGraphicFramePr>
          <p:nvPr>
            <p:extLst>
              <p:ext uri="{D42A27DB-BD31-4B8C-83A1-F6EECF244321}">
                <p14:modId xmlns:p14="http://schemas.microsoft.com/office/powerpoint/2010/main" val="2544403190"/>
              </p:ext>
            </p:extLst>
          </p:nvPr>
        </p:nvGraphicFramePr>
        <p:xfrm>
          <a:off x="7062788" y="3614738"/>
          <a:ext cx="1352550" cy="314325"/>
        </p:xfrm>
        <a:graphic>
          <a:graphicData uri="http://schemas.openxmlformats.org/presentationml/2006/ole">
            <mc:AlternateContent xmlns:mc="http://schemas.openxmlformats.org/markup-compatibility/2006">
              <mc:Choice xmlns:v="urn:schemas-microsoft-com:vml" Requires="v">
                <p:oleObj spid="_x0000_s15093" name="Folha de Cálculo" r:id="rId41" imgW="1352614" imgH="314203" progId="Excel.Sheet.12">
                  <p:link updateAutomatic="1"/>
                </p:oleObj>
              </mc:Choice>
              <mc:Fallback>
                <p:oleObj name="Folha de Cálculo" r:id="rId41" imgW="1352614" imgH="314203" progId="Excel.Sheet.12">
                  <p:link updateAutomatic="1"/>
                  <p:pic>
                    <p:nvPicPr>
                      <p:cNvPr id="0" name="Object 62"/>
                      <p:cNvPicPr>
                        <a:picLocks noChangeAspect="1" noChangeArrowheads="1"/>
                      </p:cNvPicPr>
                      <p:nvPr/>
                    </p:nvPicPr>
                    <p:blipFill>
                      <a:blip r:embed="rId42"/>
                      <a:srcRect/>
                      <a:stretch>
                        <a:fillRect/>
                      </a:stretch>
                    </p:blipFill>
                    <p:spPr bwMode="auto">
                      <a:xfrm>
                        <a:off x="7062788" y="3614738"/>
                        <a:ext cx="1352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6" name="Object 65"/>
          <p:cNvGraphicFramePr>
            <a:graphicFrameLocks noChangeAspect="1"/>
          </p:cNvGraphicFramePr>
          <p:nvPr>
            <p:extLst>
              <p:ext uri="{D42A27DB-BD31-4B8C-83A1-F6EECF244321}">
                <p14:modId xmlns:p14="http://schemas.microsoft.com/office/powerpoint/2010/main" val="813339677"/>
              </p:ext>
            </p:extLst>
          </p:nvPr>
        </p:nvGraphicFramePr>
        <p:xfrm>
          <a:off x="7062788" y="4003675"/>
          <a:ext cx="1352550" cy="314325"/>
        </p:xfrm>
        <a:graphic>
          <a:graphicData uri="http://schemas.openxmlformats.org/presentationml/2006/ole">
            <mc:AlternateContent xmlns:mc="http://schemas.openxmlformats.org/markup-compatibility/2006">
              <mc:Choice xmlns:v="urn:schemas-microsoft-com:vml" Requires="v">
                <p:oleObj spid="_x0000_s15094" name="Folha de Cálculo" r:id="rId43" imgW="1352614" imgH="314203" progId="Excel.Sheet.12">
                  <p:link updateAutomatic="1"/>
                </p:oleObj>
              </mc:Choice>
              <mc:Fallback>
                <p:oleObj name="Folha de Cálculo" r:id="rId43" imgW="1352614" imgH="314203" progId="Excel.Sheet.12">
                  <p:link updateAutomatic="1"/>
                  <p:pic>
                    <p:nvPicPr>
                      <p:cNvPr id="0" name="Object 64"/>
                      <p:cNvPicPr>
                        <a:picLocks noChangeAspect="1" noChangeArrowheads="1"/>
                      </p:cNvPicPr>
                      <p:nvPr/>
                    </p:nvPicPr>
                    <p:blipFill>
                      <a:blip r:embed="rId44"/>
                      <a:srcRect/>
                      <a:stretch>
                        <a:fillRect/>
                      </a:stretch>
                    </p:blipFill>
                    <p:spPr bwMode="auto">
                      <a:xfrm>
                        <a:off x="7062788" y="4003675"/>
                        <a:ext cx="13525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6" name="Object 75"/>
          <p:cNvGraphicFramePr>
            <a:graphicFrameLocks noChangeAspect="1"/>
          </p:cNvGraphicFramePr>
          <p:nvPr>
            <p:extLst>
              <p:ext uri="{D42A27DB-BD31-4B8C-83A1-F6EECF244321}">
                <p14:modId xmlns:p14="http://schemas.microsoft.com/office/powerpoint/2010/main" val="1413879229"/>
              </p:ext>
            </p:extLst>
          </p:nvPr>
        </p:nvGraphicFramePr>
        <p:xfrm>
          <a:off x="1431416" y="1773677"/>
          <a:ext cx="619125" cy="200025"/>
        </p:xfrm>
        <a:graphic>
          <a:graphicData uri="http://schemas.openxmlformats.org/presentationml/2006/ole">
            <mc:AlternateContent xmlns:mc="http://schemas.openxmlformats.org/markup-compatibility/2006">
              <mc:Choice xmlns:v="urn:schemas-microsoft-com:vml" Requires="v">
                <p:oleObj spid="_x0000_s15095" name="Folha de Cálculo" r:id="rId45" imgW="619093" imgH="200021" progId="Excel.Sheet.12">
                  <p:link updateAutomatic="1"/>
                </p:oleObj>
              </mc:Choice>
              <mc:Fallback>
                <p:oleObj name="Folha de Cálculo" r:id="rId45" imgW="619093" imgH="200021" progId="Excel.Sheet.12">
                  <p:link updateAutomatic="1"/>
                  <p:pic>
                    <p:nvPicPr>
                      <p:cNvPr id="0" name="Object 73"/>
                      <p:cNvPicPr>
                        <a:picLocks noChangeAspect="1" noChangeArrowheads="1"/>
                      </p:cNvPicPr>
                      <p:nvPr/>
                    </p:nvPicPr>
                    <p:blipFill>
                      <a:blip r:embed="rId46"/>
                      <a:srcRect/>
                      <a:stretch>
                        <a:fillRect/>
                      </a:stretch>
                    </p:blipFill>
                    <p:spPr bwMode="auto">
                      <a:xfrm>
                        <a:off x="1431416" y="1773677"/>
                        <a:ext cx="6191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0" name="Object 79"/>
          <p:cNvGraphicFramePr>
            <a:graphicFrameLocks noChangeAspect="1"/>
          </p:cNvGraphicFramePr>
          <p:nvPr>
            <p:extLst>
              <p:ext uri="{D42A27DB-BD31-4B8C-83A1-F6EECF244321}">
                <p14:modId xmlns:p14="http://schemas.microsoft.com/office/powerpoint/2010/main" val="924460810"/>
              </p:ext>
            </p:extLst>
          </p:nvPr>
        </p:nvGraphicFramePr>
        <p:xfrm>
          <a:off x="1454150" y="2187575"/>
          <a:ext cx="619125" cy="200025"/>
        </p:xfrm>
        <a:graphic>
          <a:graphicData uri="http://schemas.openxmlformats.org/presentationml/2006/ole">
            <mc:AlternateContent xmlns:mc="http://schemas.openxmlformats.org/markup-compatibility/2006">
              <mc:Choice xmlns:v="urn:schemas-microsoft-com:vml" Requires="v">
                <p:oleObj spid="_x0000_s15096" name="Folha de Cálculo" r:id="rId47" imgW="619093" imgH="200021" progId="Excel.Sheet.12">
                  <p:link updateAutomatic="1"/>
                </p:oleObj>
              </mc:Choice>
              <mc:Fallback>
                <p:oleObj name="Folha de Cálculo" r:id="rId47" imgW="619093" imgH="200021" progId="Excel.Sheet.12">
                  <p:link updateAutomatic="1"/>
                  <p:pic>
                    <p:nvPicPr>
                      <p:cNvPr id="0" name="Object 78"/>
                      <p:cNvPicPr>
                        <a:picLocks noChangeAspect="1" noChangeArrowheads="1"/>
                      </p:cNvPicPr>
                      <p:nvPr/>
                    </p:nvPicPr>
                    <p:blipFill>
                      <a:blip r:embed="rId48"/>
                      <a:srcRect/>
                      <a:stretch>
                        <a:fillRect/>
                      </a:stretch>
                    </p:blipFill>
                    <p:spPr bwMode="auto">
                      <a:xfrm>
                        <a:off x="1454150" y="2187575"/>
                        <a:ext cx="6191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 name="Object 81"/>
          <p:cNvGraphicFramePr>
            <a:graphicFrameLocks noChangeAspect="1"/>
          </p:cNvGraphicFramePr>
          <p:nvPr>
            <p:extLst>
              <p:ext uri="{D42A27DB-BD31-4B8C-83A1-F6EECF244321}">
                <p14:modId xmlns:p14="http://schemas.microsoft.com/office/powerpoint/2010/main" val="1750527648"/>
              </p:ext>
            </p:extLst>
          </p:nvPr>
        </p:nvGraphicFramePr>
        <p:xfrm>
          <a:off x="1454150" y="4049713"/>
          <a:ext cx="619125" cy="200025"/>
        </p:xfrm>
        <a:graphic>
          <a:graphicData uri="http://schemas.openxmlformats.org/presentationml/2006/ole">
            <mc:AlternateContent xmlns:mc="http://schemas.openxmlformats.org/markup-compatibility/2006">
              <mc:Choice xmlns:v="urn:schemas-microsoft-com:vml" Requires="v">
                <p:oleObj spid="_x0000_s15097" name="Folha de Cálculo" r:id="rId47" imgW="619093" imgH="200021" progId="Excel.Sheet.12">
                  <p:link updateAutomatic="1"/>
                </p:oleObj>
              </mc:Choice>
              <mc:Fallback>
                <p:oleObj name="Folha de Cálculo" r:id="rId47" imgW="619093" imgH="200021" progId="Excel.Sheet.12">
                  <p:link updateAutomatic="1"/>
                  <p:pic>
                    <p:nvPicPr>
                      <p:cNvPr id="0" name="Object 80"/>
                      <p:cNvPicPr>
                        <a:picLocks noChangeAspect="1" noChangeArrowheads="1"/>
                      </p:cNvPicPr>
                      <p:nvPr/>
                    </p:nvPicPr>
                    <p:blipFill>
                      <a:blip r:embed="rId49"/>
                      <a:srcRect/>
                      <a:stretch>
                        <a:fillRect/>
                      </a:stretch>
                    </p:blipFill>
                    <p:spPr bwMode="auto">
                      <a:xfrm>
                        <a:off x="1454150" y="4049713"/>
                        <a:ext cx="6191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to 2"/>
          <p:cNvGraphicFramePr>
            <a:graphicFrameLocks noChangeAspect="1"/>
          </p:cNvGraphicFramePr>
          <p:nvPr>
            <p:extLst>
              <p:ext uri="{D42A27DB-BD31-4B8C-83A1-F6EECF244321}">
                <p14:modId xmlns:p14="http://schemas.microsoft.com/office/powerpoint/2010/main" val="1738578134"/>
              </p:ext>
            </p:extLst>
          </p:nvPr>
        </p:nvGraphicFramePr>
        <p:xfrm>
          <a:off x="1470095" y="3690276"/>
          <a:ext cx="619125" cy="200025"/>
        </p:xfrm>
        <a:graphic>
          <a:graphicData uri="http://schemas.openxmlformats.org/presentationml/2006/ole">
            <mc:AlternateContent xmlns:mc="http://schemas.openxmlformats.org/markup-compatibility/2006">
              <mc:Choice xmlns:v="urn:schemas-microsoft-com:vml" Requires="v">
                <p:oleObj spid="_x0000_s15098" name="Folha de Cálculo" r:id="rId50" imgW="619093" imgH="200021" progId="Excel.Sheet.12">
                  <p:embed/>
                </p:oleObj>
              </mc:Choice>
              <mc:Fallback>
                <p:oleObj name="Folha de Cálculo" r:id="rId50" imgW="619093" imgH="200021" progId="Excel.Sheet.12">
                  <p:embed/>
                  <p:pic>
                    <p:nvPicPr>
                      <p:cNvPr id="0" name=""/>
                      <p:cNvPicPr/>
                      <p:nvPr/>
                    </p:nvPicPr>
                    <p:blipFill>
                      <a:blip r:embed="rId51"/>
                      <a:stretch>
                        <a:fillRect/>
                      </a:stretch>
                    </p:blipFill>
                    <p:spPr>
                      <a:xfrm>
                        <a:off x="1470095" y="3690276"/>
                        <a:ext cx="619125" cy="200025"/>
                      </a:xfrm>
                      <a:prstGeom prst="rect">
                        <a:avLst/>
                      </a:prstGeom>
                    </p:spPr>
                  </p:pic>
                </p:oleObj>
              </mc:Fallback>
            </mc:AlternateContent>
          </a:graphicData>
        </a:graphic>
      </p:graphicFrame>
    </p:spTree>
    <p:extLst>
      <p:ext uri="{BB962C8B-B14F-4D97-AF65-F5344CB8AC3E}">
        <p14:creationId xmlns:p14="http://schemas.microsoft.com/office/powerpoint/2010/main" val="2797991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p:cNvPicPr/>
          <p:nvPr>
            <p:extLst>
              <p:ext uri="{D42A27DB-BD31-4B8C-83A1-F6EECF244321}">
                <p14:modId xmlns:p14="http://schemas.microsoft.com/office/powerpoint/2010/main" val="1127191336"/>
              </p:ext>
            </p:extLst>
          </p:nvPr>
        </p:nvPicPr>
        <p:blipFill>
          <a:blip r:embed="rId2"/>
          <a:stretch>
            <a:fillRect/>
          </a:stretch>
        </p:blipFill>
        <p:spPr>
          <a:xfrm>
            <a:off x="8027988" y="701675"/>
            <a:ext cx="723900" cy="257175"/>
          </a:xfrm>
          <a:prstGeom prst="rect">
            <a:avLst/>
          </a:prstGeom>
        </p:spPr>
      </p:pic>
      <p:sp>
        <p:nvSpPr>
          <p:cNvPr id="26" name="Rectangle 25"/>
          <p:cNvSpPr/>
          <p:nvPr/>
        </p:nvSpPr>
        <p:spPr>
          <a:xfrm>
            <a:off x="0" y="0"/>
            <a:ext cx="6228184" cy="51435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bg1">
                  <a:lumMod val="95000"/>
                </a:schemeClr>
              </a:solidFill>
            </a:endParaRPr>
          </a:p>
        </p:txBody>
      </p:sp>
      <p:sp>
        <p:nvSpPr>
          <p:cNvPr id="2" name="Title 4"/>
          <p:cNvSpPr txBox="1">
            <a:spLocks/>
          </p:cNvSpPr>
          <p:nvPr/>
        </p:nvSpPr>
        <p:spPr>
          <a:xfrm>
            <a:off x="420250" y="198000"/>
            <a:ext cx="6925113" cy="493713"/>
          </a:xfrm>
          <a:prstGeom prst="rect">
            <a:avLst/>
          </a:prstGeom>
        </p:spPr>
        <p:txBody>
          <a:bodyPr lIns="0" rIns="0"/>
          <a:lstStyle>
            <a:lvl1pPr algn="ctr" defTabSz="914264" rtl="0" eaLnBrk="1" latinLnBrk="0" hangingPunct="1">
              <a:spcBef>
                <a:spcPct val="0"/>
              </a:spcBef>
              <a:buNone/>
              <a:defRPr sz="4400" kern="1200">
                <a:solidFill>
                  <a:schemeClr val="tx1"/>
                </a:solidFill>
                <a:latin typeface="+mj-lt"/>
                <a:ea typeface="+mj-ea"/>
                <a:cs typeface="+mj-cs"/>
              </a:defRPr>
            </a:lvl1pPr>
          </a:lstStyle>
          <a:p>
            <a:pPr algn="l"/>
            <a:r>
              <a:rPr lang="pt-PT" sz="1300" b="1" dirty="0" smtClean="0">
                <a:solidFill>
                  <a:srgbClr val="006CB1"/>
                </a:solidFill>
                <a:latin typeface="Titillium Web" pitchFamily="2" charset="0"/>
              </a:rPr>
              <a:t>Análise de Tendências </a:t>
            </a:r>
            <a:r>
              <a:rPr lang="pt-PT" sz="1300" dirty="0" smtClean="0">
                <a:solidFill>
                  <a:srgbClr val="006CB1"/>
                </a:solidFill>
                <a:latin typeface="Titillium Web" pitchFamily="2" charset="0"/>
              </a:rPr>
              <a:t>| Evolução Mensal</a:t>
            </a:r>
            <a:endParaRPr lang="pt-PT" sz="1300" dirty="0">
              <a:solidFill>
                <a:srgbClr val="006CB1"/>
              </a:solidFill>
              <a:latin typeface="Titillium Web" pitchFamily="2" charset="0"/>
            </a:endParaRPr>
          </a:p>
        </p:txBody>
      </p:sp>
      <p:sp>
        <p:nvSpPr>
          <p:cNvPr id="5" name="TextBox 4"/>
          <p:cNvSpPr txBox="1"/>
          <p:nvPr/>
        </p:nvSpPr>
        <p:spPr>
          <a:xfrm>
            <a:off x="7308304" y="696096"/>
            <a:ext cx="878767" cy="261610"/>
          </a:xfrm>
          <a:prstGeom prst="rect">
            <a:avLst/>
          </a:prstGeom>
          <a:noFill/>
        </p:spPr>
        <p:txBody>
          <a:bodyPr wrap="none" rtlCol="0">
            <a:spAutoFit/>
          </a:bodyPr>
          <a:lstStyle/>
          <a:p>
            <a:r>
              <a:rPr lang="pt-PT" sz="1100" dirty="0" smtClean="0">
                <a:solidFill>
                  <a:schemeClr val="bg1">
                    <a:lumMod val="50000"/>
                  </a:schemeClr>
                </a:solidFill>
                <a:latin typeface="Titillium Web" pitchFamily="2" charset="0"/>
              </a:rPr>
              <a:t>Total Anual</a:t>
            </a:r>
            <a:endParaRPr lang="pt-PT" sz="1100" dirty="0">
              <a:solidFill>
                <a:schemeClr val="bg1">
                  <a:lumMod val="50000"/>
                </a:schemeClr>
              </a:solidFill>
              <a:latin typeface="Titillium Web" pitchFamily="2" charset="0"/>
            </a:endParaRPr>
          </a:p>
        </p:txBody>
      </p:sp>
      <p:pic>
        <p:nvPicPr>
          <p:cNvPr id="22" name="Picture 2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0250" y="4671688"/>
            <a:ext cx="1080000" cy="249230"/>
          </a:xfrm>
          <a:prstGeom prst="rect">
            <a:avLst/>
          </a:prstGeom>
        </p:spPr>
      </p:pic>
      <p:grpSp>
        <p:nvGrpSpPr>
          <p:cNvPr id="23" name="Group 22"/>
          <p:cNvGrpSpPr/>
          <p:nvPr/>
        </p:nvGrpSpPr>
        <p:grpSpPr>
          <a:xfrm>
            <a:off x="5789219" y="4662740"/>
            <a:ext cx="2938305" cy="267126"/>
            <a:chOff x="5789219" y="4665499"/>
            <a:chExt cx="2938305" cy="267126"/>
          </a:xfrm>
        </p:grpSpPr>
        <p:sp>
          <p:nvSpPr>
            <p:cNvPr id="24" name="TextBox 23"/>
            <p:cNvSpPr txBox="1"/>
            <p:nvPr/>
          </p:nvSpPr>
          <p:spPr>
            <a:xfrm>
              <a:off x="7842804" y="4665499"/>
              <a:ext cx="873636" cy="138499"/>
            </a:xfrm>
            <a:prstGeom prst="rect">
              <a:avLst/>
            </a:prstGeom>
            <a:noFill/>
          </p:spPr>
          <p:txBody>
            <a:bodyPr wrap="none" lIns="0" tIns="0" rIns="0" bIns="0" rtlCol="0">
              <a:spAutoFit/>
            </a:bodyPr>
            <a:lstStyle/>
            <a:p>
              <a:pPr algn="r"/>
              <a:r>
                <a:rPr lang="pt-PT" sz="900" b="1" dirty="0" smtClean="0">
                  <a:solidFill>
                    <a:srgbClr val="006CB1"/>
                  </a:solidFill>
                  <a:latin typeface="Titillium Web" pitchFamily="2" charset="0"/>
                </a:rPr>
                <a:t>www.infotrust.pt</a:t>
              </a:r>
              <a:endParaRPr lang="pt-PT" sz="900" b="1" dirty="0">
                <a:solidFill>
                  <a:srgbClr val="006CB1"/>
                </a:solidFill>
                <a:latin typeface="Titillium Web" pitchFamily="2" charset="0"/>
              </a:endParaRPr>
            </a:p>
          </p:txBody>
        </p:sp>
        <p:sp>
          <p:nvSpPr>
            <p:cNvPr id="25" name="TextBox 24"/>
            <p:cNvSpPr txBox="1"/>
            <p:nvPr/>
          </p:nvSpPr>
          <p:spPr>
            <a:xfrm>
              <a:off x="5789219" y="4840292"/>
              <a:ext cx="2938305" cy="92333"/>
            </a:xfrm>
            <a:prstGeom prst="rect">
              <a:avLst/>
            </a:prstGeom>
            <a:noFill/>
          </p:spPr>
          <p:txBody>
            <a:bodyPr wrap="none" lIns="0" tIns="0" rIns="0" bIns="0" rtlCol="0">
              <a:spAutoFit/>
            </a:bodyPr>
            <a:lstStyle/>
            <a:p>
              <a:pPr algn="r"/>
              <a:r>
                <a:rPr lang="pt-PT" sz="600" b="0" dirty="0" smtClean="0">
                  <a:solidFill>
                    <a:schemeClr val="bg1">
                      <a:lumMod val="50000"/>
                    </a:schemeClr>
                  </a:solidFill>
                  <a:latin typeface="+mj-lt"/>
                </a:rPr>
                <a:t>© Copyright </a:t>
              </a:r>
              <a:r>
                <a:rPr lang="pt-PT" sz="600" b="1" dirty="0">
                  <a:solidFill>
                    <a:schemeClr val="bg1">
                      <a:lumMod val="50000"/>
                    </a:schemeClr>
                  </a:solidFill>
                  <a:latin typeface="+mj-lt"/>
                </a:rPr>
                <a:t>Infotrust</a:t>
              </a:r>
              <a:r>
                <a:rPr lang="pt-PT" sz="600" dirty="0">
                  <a:solidFill>
                    <a:schemeClr val="bg1">
                      <a:lumMod val="50000"/>
                    </a:schemeClr>
                  </a:solidFill>
                  <a:latin typeface="+mj-lt"/>
                </a:rPr>
                <a:t> </a:t>
              </a:r>
              <a:r>
                <a:rPr lang="pt-PT" sz="600" dirty="0" smtClean="0">
                  <a:solidFill>
                    <a:schemeClr val="bg1">
                      <a:lumMod val="50000"/>
                    </a:schemeClr>
                  </a:solidFill>
                  <a:latin typeface="+mj-lt"/>
                </a:rPr>
                <a:t>| </a:t>
              </a:r>
              <a:r>
                <a:rPr lang="pt-PT" sz="600" b="0" dirty="0" smtClean="0">
                  <a:solidFill>
                    <a:schemeClr val="bg1">
                      <a:lumMod val="50000"/>
                    </a:schemeClr>
                  </a:solidFill>
                  <a:latin typeface="+mj-lt"/>
                </a:rPr>
                <a:t>Todos os Direitos Reservados. </a:t>
              </a:r>
              <a:r>
                <a:rPr lang="pt-PT" sz="600" dirty="0" smtClean="0">
                  <a:solidFill>
                    <a:schemeClr val="bg1">
                      <a:lumMod val="50000"/>
                    </a:schemeClr>
                  </a:solidFill>
                  <a:latin typeface="+mj-lt"/>
                </a:rPr>
                <a:t>P</a:t>
              </a:r>
              <a:r>
                <a:rPr lang="pt-PT" sz="600" b="0" dirty="0" smtClean="0">
                  <a:solidFill>
                    <a:schemeClr val="bg1">
                      <a:lumMod val="50000"/>
                    </a:schemeClr>
                  </a:solidFill>
                  <a:latin typeface="+mj-lt"/>
                </a:rPr>
                <a:t>roibida a reprodução total ou parcial.</a:t>
              </a:r>
              <a:endParaRPr lang="pt-PT" sz="600" b="0" dirty="0">
                <a:solidFill>
                  <a:schemeClr val="bg1">
                    <a:lumMod val="50000"/>
                  </a:schemeClr>
                </a:solidFill>
                <a:latin typeface="+mj-lt"/>
              </a:endParaRPr>
            </a:p>
          </p:txBody>
        </p:sp>
      </p:grpSp>
      <p:sp>
        <p:nvSpPr>
          <p:cNvPr id="7" name="Rounded Rectangle 6"/>
          <p:cNvSpPr/>
          <p:nvPr/>
        </p:nvSpPr>
        <p:spPr>
          <a:xfrm>
            <a:off x="6480719" y="1103650"/>
            <a:ext cx="2915816" cy="354216"/>
          </a:xfrm>
          <a:prstGeom prst="roundRect">
            <a:avLst>
              <a:gd name="adj" fmla="val 50000"/>
            </a:avLst>
          </a:prstGeom>
          <a:solidFill>
            <a:srgbClr val="C8D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smtClean="0"/>
              <a:t>                         3324</a:t>
            </a:r>
            <a:r>
              <a:rPr lang="pt-PT" dirty="0" smtClean="0"/>
              <a:t> </a:t>
            </a:r>
            <a:endParaRPr lang="pt-PT" dirty="0"/>
          </a:p>
        </p:txBody>
      </p:sp>
      <p:sp>
        <p:nvSpPr>
          <p:cNvPr id="6" name="TextBox 5"/>
          <p:cNvSpPr txBox="1"/>
          <p:nvPr/>
        </p:nvSpPr>
        <p:spPr>
          <a:xfrm>
            <a:off x="6652772" y="1176100"/>
            <a:ext cx="931665" cy="230832"/>
          </a:xfrm>
          <a:prstGeom prst="rect">
            <a:avLst/>
          </a:prstGeom>
          <a:noFill/>
        </p:spPr>
        <p:txBody>
          <a:bodyPr wrap="none" rtlCol="0">
            <a:spAutoFit/>
          </a:bodyPr>
          <a:lstStyle/>
          <a:p>
            <a:r>
              <a:rPr lang="pt-PT" sz="900" b="1" dirty="0" smtClean="0">
                <a:solidFill>
                  <a:schemeClr val="bg1"/>
                </a:solidFill>
                <a:latin typeface="Titillium Web" pitchFamily="2" charset="0"/>
              </a:rPr>
              <a:t>INSOLVÊNCIAS</a:t>
            </a:r>
            <a:endParaRPr lang="pt-PT" sz="900" b="1" dirty="0">
              <a:solidFill>
                <a:schemeClr val="bg1"/>
              </a:solidFill>
              <a:latin typeface="Titillium Web" pitchFamily="2" charset="0"/>
            </a:endParaRPr>
          </a:p>
        </p:txBody>
      </p:sp>
      <p:sp>
        <p:nvSpPr>
          <p:cNvPr id="10" name="Rounded Rectangle 9"/>
          <p:cNvSpPr/>
          <p:nvPr/>
        </p:nvSpPr>
        <p:spPr>
          <a:xfrm>
            <a:off x="6480720" y="1580143"/>
            <a:ext cx="2915815" cy="354216"/>
          </a:xfrm>
          <a:prstGeom prst="roundRect">
            <a:avLst>
              <a:gd name="adj" fmla="val 50000"/>
            </a:avLst>
          </a:prstGeom>
          <a:solidFill>
            <a:srgbClr val="46A5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smtClean="0"/>
              <a:t>                           822</a:t>
            </a:r>
            <a:r>
              <a:rPr lang="pt-PT" dirty="0" smtClean="0"/>
              <a:t> </a:t>
            </a:r>
            <a:endParaRPr lang="pt-PT" dirty="0"/>
          </a:p>
        </p:txBody>
      </p:sp>
      <p:sp>
        <p:nvSpPr>
          <p:cNvPr id="11" name="TextBox 10"/>
          <p:cNvSpPr txBox="1"/>
          <p:nvPr/>
        </p:nvSpPr>
        <p:spPr>
          <a:xfrm>
            <a:off x="6652772" y="1652593"/>
            <a:ext cx="388248" cy="230832"/>
          </a:xfrm>
          <a:prstGeom prst="rect">
            <a:avLst/>
          </a:prstGeom>
          <a:solidFill>
            <a:srgbClr val="46A5DB"/>
          </a:solidFill>
        </p:spPr>
        <p:txBody>
          <a:bodyPr wrap="none" rtlCol="0">
            <a:spAutoFit/>
          </a:bodyPr>
          <a:lstStyle/>
          <a:p>
            <a:r>
              <a:rPr lang="pt-PT" sz="900" b="1" dirty="0" smtClean="0">
                <a:solidFill>
                  <a:schemeClr val="bg1"/>
                </a:solidFill>
                <a:latin typeface="Titillium Web" pitchFamily="2" charset="0"/>
              </a:rPr>
              <a:t>PER</a:t>
            </a:r>
            <a:endParaRPr lang="pt-PT" sz="900" b="1" dirty="0">
              <a:solidFill>
                <a:schemeClr val="bg1"/>
              </a:solidFill>
              <a:latin typeface="Titillium Web" pitchFamily="2" charset="0"/>
            </a:endParaRPr>
          </a:p>
        </p:txBody>
      </p:sp>
      <p:sp>
        <p:nvSpPr>
          <p:cNvPr id="14" name="Rounded Rectangle 13"/>
          <p:cNvSpPr/>
          <p:nvPr/>
        </p:nvSpPr>
        <p:spPr>
          <a:xfrm>
            <a:off x="6480720" y="2056636"/>
            <a:ext cx="2915816" cy="354216"/>
          </a:xfrm>
          <a:prstGeom prst="roundRect">
            <a:avLst>
              <a:gd name="adj" fmla="val 50000"/>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smtClean="0"/>
              <a:t>                       36044</a:t>
            </a:r>
            <a:r>
              <a:rPr lang="pt-PT" dirty="0" smtClean="0"/>
              <a:t> </a:t>
            </a:r>
            <a:endParaRPr lang="pt-PT" sz="1600" b="1" dirty="0"/>
          </a:p>
        </p:txBody>
      </p:sp>
      <p:sp>
        <p:nvSpPr>
          <p:cNvPr id="15" name="TextBox 14"/>
          <p:cNvSpPr txBox="1"/>
          <p:nvPr/>
        </p:nvSpPr>
        <p:spPr>
          <a:xfrm>
            <a:off x="6652772" y="2129086"/>
            <a:ext cx="994183" cy="230832"/>
          </a:xfrm>
          <a:prstGeom prst="rect">
            <a:avLst/>
          </a:prstGeom>
          <a:solidFill>
            <a:srgbClr val="006CB1"/>
          </a:solidFill>
        </p:spPr>
        <p:txBody>
          <a:bodyPr wrap="none" rtlCol="0">
            <a:spAutoFit/>
          </a:bodyPr>
          <a:lstStyle/>
          <a:p>
            <a:r>
              <a:rPr lang="pt-PT" sz="900" b="1" dirty="0" smtClean="0">
                <a:solidFill>
                  <a:schemeClr val="bg1"/>
                </a:solidFill>
                <a:latin typeface="Titillium Web" pitchFamily="2" charset="0"/>
              </a:rPr>
              <a:t>CONSTITUIÇÕES</a:t>
            </a:r>
            <a:endParaRPr lang="pt-PT" sz="900" b="1" dirty="0">
              <a:solidFill>
                <a:schemeClr val="bg1"/>
              </a:solidFill>
              <a:latin typeface="Titillium Web" pitchFamily="2" charset="0"/>
            </a:endParaRPr>
          </a:p>
        </p:txBody>
      </p:sp>
      <p:sp>
        <p:nvSpPr>
          <p:cNvPr id="17" name="Rounded Rectangle 16"/>
          <p:cNvSpPr/>
          <p:nvPr/>
        </p:nvSpPr>
        <p:spPr>
          <a:xfrm>
            <a:off x="6480720" y="2533129"/>
            <a:ext cx="2915815" cy="354216"/>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smtClean="0"/>
              <a:t>3                      36947</a:t>
            </a:r>
            <a:r>
              <a:rPr lang="pt-PT" smtClean="0"/>
              <a:t> </a:t>
            </a:r>
            <a:endParaRPr lang="pt-PT" dirty="0"/>
          </a:p>
        </p:txBody>
      </p:sp>
      <p:sp>
        <p:nvSpPr>
          <p:cNvPr id="18" name="TextBox 17"/>
          <p:cNvSpPr txBox="1"/>
          <p:nvPr/>
        </p:nvSpPr>
        <p:spPr>
          <a:xfrm>
            <a:off x="6652772" y="2605579"/>
            <a:ext cx="1111202" cy="230832"/>
          </a:xfrm>
          <a:prstGeom prst="rect">
            <a:avLst/>
          </a:prstGeom>
          <a:solidFill>
            <a:schemeClr val="bg1">
              <a:lumMod val="75000"/>
            </a:schemeClr>
          </a:solidFill>
        </p:spPr>
        <p:txBody>
          <a:bodyPr wrap="none" rtlCol="0">
            <a:spAutoFit/>
          </a:bodyPr>
          <a:lstStyle/>
          <a:p>
            <a:r>
              <a:rPr lang="pt-PT" sz="900" b="1" dirty="0" smtClean="0">
                <a:solidFill>
                  <a:schemeClr val="bg1"/>
                </a:solidFill>
                <a:latin typeface="Titillium Web" pitchFamily="2" charset="0"/>
              </a:rPr>
              <a:t>ENCERRAMENTOS</a:t>
            </a:r>
            <a:endParaRPr lang="pt-PT" sz="900" b="1" dirty="0">
              <a:solidFill>
                <a:schemeClr val="bg1"/>
              </a:solidFill>
              <a:latin typeface="Titillium Web" pitchFamily="2" charset="0"/>
            </a:endParaRPr>
          </a:p>
        </p:txBody>
      </p:sp>
      <p:sp>
        <p:nvSpPr>
          <p:cNvPr id="20" name="Rounded Rectangle 19"/>
          <p:cNvSpPr/>
          <p:nvPr/>
        </p:nvSpPr>
        <p:spPr>
          <a:xfrm>
            <a:off x="6480720" y="3009622"/>
            <a:ext cx="2915816" cy="354216"/>
          </a:xfrm>
          <a:prstGeom prst="roundRect">
            <a:avLst>
              <a:gd name="adj" fmla="val 50000"/>
            </a:avLst>
          </a:prstGeom>
          <a:solidFill>
            <a:srgbClr val="646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smtClean="0"/>
              <a:t>                       48779</a:t>
            </a:r>
            <a:r>
              <a:rPr lang="pt-PT" dirty="0" smtClean="0"/>
              <a:t> </a:t>
            </a:r>
            <a:endParaRPr lang="pt-PT" dirty="0"/>
          </a:p>
        </p:txBody>
      </p:sp>
      <p:sp>
        <p:nvSpPr>
          <p:cNvPr id="21" name="TextBox 20"/>
          <p:cNvSpPr txBox="1"/>
          <p:nvPr/>
        </p:nvSpPr>
        <p:spPr>
          <a:xfrm>
            <a:off x="6652772" y="3082072"/>
            <a:ext cx="1023037" cy="230832"/>
          </a:xfrm>
          <a:prstGeom prst="rect">
            <a:avLst/>
          </a:prstGeom>
          <a:solidFill>
            <a:srgbClr val="646A78"/>
          </a:solidFill>
        </p:spPr>
        <p:txBody>
          <a:bodyPr wrap="none" rtlCol="0">
            <a:spAutoFit/>
          </a:bodyPr>
          <a:lstStyle/>
          <a:p>
            <a:r>
              <a:rPr lang="pt-PT" sz="900" b="1" dirty="0" smtClean="0">
                <a:solidFill>
                  <a:schemeClr val="bg1"/>
                </a:solidFill>
                <a:latin typeface="Titillium Web" pitchFamily="2" charset="0"/>
              </a:rPr>
              <a:t>AÇÔES JUDICIAIS</a:t>
            </a:r>
            <a:endParaRPr lang="pt-PT" sz="900" b="1" dirty="0">
              <a:solidFill>
                <a:schemeClr val="bg1"/>
              </a:solidFill>
              <a:latin typeface="Titillium Web" pitchFamily="2" charset="0"/>
            </a:endParaRPr>
          </a:p>
        </p:txBody>
      </p:sp>
      <p:graphicFrame>
        <p:nvGraphicFramePr>
          <p:cNvPr id="27" name="Grafico Tendencias"/>
          <p:cNvGraphicFramePr>
            <a:graphicFrameLocks/>
          </p:cNvGraphicFramePr>
          <p:nvPr>
            <p:extLst>
              <p:ext uri="{D42A27DB-BD31-4B8C-83A1-F6EECF244321}">
                <p14:modId xmlns:p14="http://schemas.microsoft.com/office/powerpoint/2010/main" val="2875703317"/>
              </p:ext>
            </p:extLst>
          </p:nvPr>
        </p:nvGraphicFramePr>
        <p:xfrm>
          <a:off x="420250" y="728007"/>
          <a:ext cx="5231870" cy="34279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98243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4643438" cy="5143500"/>
          </a:xfrm>
          <a:prstGeom prst="rect">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solidFill>
                <a:srgbClr val="006CB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4643437" cy="5143500"/>
          </a:xfrm>
          <a:prstGeom prst="rect">
            <a:avLst/>
          </a:prstGeom>
        </p:spPr>
      </p:pic>
      <p:grpSp>
        <p:nvGrpSpPr>
          <p:cNvPr id="14" name="Group 13"/>
          <p:cNvGrpSpPr/>
          <p:nvPr/>
        </p:nvGrpSpPr>
        <p:grpSpPr>
          <a:xfrm>
            <a:off x="5789219" y="4662740"/>
            <a:ext cx="2938305" cy="267126"/>
            <a:chOff x="5789219" y="4665499"/>
            <a:chExt cx="2938305" cy="267126"/>
          </a:xfrm>
        </p:grpSpPr>
        <p:sp>
          <p:nvSpPr>
            <p:cNvPr id="15" name="TextBox 14"/>
            <p:cNvSpPr txBox="1"/>
            <p:nvPr/>
          </p:nvSpPr>
          <p:spPr>
            <a:xfrm>
              <a:off x="7842804" y="4665499"/>
              <a:ext cx="873636" cy="138499"/>
            </a:xfrm>
            <a:prstGeom prst="rect">
              <a:avLst/>
            </a:prstGeom>
            <a:noFill/>
          </p:spPr>
          <p:txBody>
            <a:bodyPr wrap="none" lIns="0" tIns="0" rIns="0" bIns="0" rtlCol="0">
              <a:spAutoFit/>
            </a:bodyPr>
            <a:lstStyle/>
            <a:p>
              <a:pPr algn="r"/>
              <a:r>
                <a:rPr lang="pt-PT" sz="900" b="1" dirty="0" smtClean="0">
                  <a:solidFill>
                    <a:srgbClr val="006CB1"/>
                  </a:solidFill>
                  <a:latin typeface="Titillium Web" pitchFamily="2" charset="0"/>
                </a:rPr>
                <a:t>www.infotrust.pt</a:t>
              </a:r>
              <a:endParaRPr lang="pt-PT" sz="900" b="1" dirty="0">
                <a:solidFill>
                  <a:srgbClr val="006CB1"/>
                </a:solidFill>
                <a:latin typeface="Titillium Web" pitchFamily="2" charset="0"/>
              </a:endParaRPr>
            </a:p>
          </p:txBody>
        </p:sp>
        <p:sp>
          <p:nvSpPr>
            <p:cNvPr id="16" name="TextBox 15"/>
            <p:cNvSpPr txBox="1"/>
            <p:nvPr/>
          </p:nvSpPr>
          <p:spPr>
            <a:xfrm>
              <a:off x="5789219" y="4840292"/>
              <a:ext cx="2938305" cy="92333"/>
            </a:xfrm>
            <a:prstGeom prst="rect">
              <a:avLst/>
            </a:prstGeom>
            <a:noFill/>
          </p:spPr>
          <p:txBody>
            <a:bodyPr wrap="none" lIns="0" tIns="0" rIns="0" bIns="0" rtlCol="0">
              <a:spAutoFit/>
            </a:bodyPr>
            <a:lstStyle/>
            <a:p>
              <a:pPr algn="r"/>
              <a:r>
                <a:rPr lang="pt-PT" sz="600" b="0" dirty="0" smtClean="0">
                  <a:solidFill>
                    <a:schemeClr val="bg1">
                      <a:lumMod val="50000"/>
                    </a:schemeClr>
                  </a:solidFill>
                  <a:latin typeface="+mj-lt"/>
                </a:rPr>
                <a:t>© Copyright </a:t>
              </a:r>
              <a:r>
                <a:rPr lang="pt-PT" sz="600" b="1" dirty="0">
                  <a:solidFill>
                    <a:schemeClr val="bg1">
                      <a:lumMod val="50000"/>
                    </a:schemeClr>
                  </a:solidFill>
                  <a:latin typeface="+mj-lt"/>
                </a:rPr>
                <a:t>Infotrust</a:t>
              </a:r>
              <a:r>
                <a:rPr lang="pt-PT" sz="600" dirty="0">
                  <a:solidFill>
                    <a:schemeClr val="bg1">
                      <a:lumMod val="50000"/>
                    </a:schemeClr>
                  </a:solidFill>
                  <a:latin typeface="+mj-lt"/>
                </a:rPr>
                <a:t> </a:t>
              </a:r>
              <a:r>
                <a:rPr lang="pt-PT" sz="600" dirty="0" smtClean="0">
                  <a:solidFill>
                    <a:schemeClr val="bg1">
                      <a:lumMod val="50000"/>
                    </a:schemeClr>
                  </a:solidFill>
                  <a:latin typeface="+mj-lt"/>
                </a:rPr>
                <a:t>| </a:t>
              </a:r>
              <a:r>
                <a:rPr lang="pt-PT" sz="600" b="0" dirty="0" smtClean="0">
                  <a:solidFill>
                    <a:schemeClr val="bg1">
                      <a:lumMod val="50000"/>
                    </a:schemeClr>
                  </a:solidFill>
                  <a:latin typeface="+mj-lt"/>
                </a:rPr>
                <a:t>Todos os Direitos Reservados. </a:t>
              </a:r>
              <a:r>
                <a:rPr lang="pt-PT" sz="600" dirty="0" smtClean="0">
                  <a:solidFill>
                    <a:schemeClr val="bg1">
                      <a:lumMod val="50000"/>
                    </a:schemeClr>
                  </a:solidFill>
                  <a:latin typeface="+mj-lt"/>
                </a:rPr>
                <a:t>P</a:t>
              </a:r>
              <a:r>
                <a:rPr lang="pt-PT" sz="600" b="0" dirty="0" smtClean="0">
                  <a:solidFill>
                    <a:schemeClr val="bg1">
                      <a:lumMod val="50000"/>
                    </a:schemeClr>
                  </a:solidFill>
                  <a:latin typeface="+mj-lt"/>
                </a:rPr>
                <a:t>roibida a reprodução total ou parcial.</a:t>
              </a:r>
              <a:endParaRPr lang="pt-PT" sz="600" b="0" dirty="0">
                <a:solidFill>
                  <a:schemeClr val="bg1">
                    <a:lumMod val="50000"/>
                  </a:schemeClr>
                </a:solidFill>
                <a:latin typeface="+mj-lt"/>
              </a:endParaRPr>
            </a:p>
          </p:txBody>
        </p:sp>
      </p:grpSp>
      <p:pic>
        <p:nvPicPr>
          <p:cNvPr id="28" name="Picture 2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0252" y="4671688"/>
            <a:ext cx="1079996" cy="249230"/>
          </a:xfrm>
          <a:prstGeom prst="rect">
            <a:avLst/>
          </a:prstGeom>
        </p:spPr>
      </p:pic>
      <p:sp>
        <p:nvSpPr>
          <p:cNvPr id="17" name="TextBox 16"/>
          <p:cNvSpPr txBox="1"/>
          <p:nvPr/>
        </p:nvSpPr>
        <p:spPr>
          <a:xfrm>
            <a:off x="7231276" y="4490854"/>
            <a:ext cx="1485984" cy="138499"/>
          </a:xfrm>
          <a:prstGeom prst="rect">
            <a:avLst/>
          </a:prstGeom>
          <a:noFill/>
        </p:spPr>
        <p:txBody>
          <a:bodyPr wrap="none" lIns="0" tIns="0" rIns="0" bIns="0" rtlCol="0">
            <a:spAutoFit/>
          </a:bodyPr>
          <a:lstStyle/>
          <a:p>
            <a:pPr algn="r"/>
            <a:r>
              <a:rPr lang="pt-PT" sz="900" dirty="0" smtClean="0">
                <a:solidFill>
                  <a:srgbClr val="006CB1"/>
                </a:solidFill>
                <a:latin typeface="Titillium Web" pitchFamily="2" charset="0"/>
              </a:rPr>
              <a:t>Apoio ao Cliente: 707 224 900</a:t>
            </a:r>
            <a:endParaRPr lang="pt-PT" sz="900" dirty="0">
              <a:solidFill>
                <a:srgbClr val="006CB1"/>
              </a:solidFill>
              <a:latin typeface="Titillium Web" pitchFamily="2" charset="0"/>
            </a:endParaRPr>
          </a:p>
        </p:txBody>
      </p:sp>
      <p:sp>
        <p:nvSpPr>
          <p:cNvPr id="19" name="TextBox 18"/>
          <p:cNvSpPr txBox="1"/>
          <p:nvPr/>
        </p:nvSpPr>
        <p:spPr>
          <a:xfrm>
            <a:off x="5436096" y="915566"/>
            <a:ext cx="2363147" cy="553998"/>
          </a:xfrm>
          <a:prstGeom prst="rect">
            <a:avLst/>
          </a:prstGeom>
          <a:noFill/>
        </p:spPr>
        <p:txBody>
          <a:bodyPr wrap="none" rtlCol="0">
            <a:spAutoFit/>
          </a:bodyPr>
          <a:lstStyle/>
          <a:p>
            <a:pPr>
              <a:lnSpc>
                <a:spcPts val="1800"/>
              </a:lnSpc>
            </a:pPr>
            <a:r>
              <a:rPr lang="pt-PT" sz="1400" b="1" dirty="0">
                <a:solidFill>
                  <a:srgbClr val="006CB1"/>
                </a:solidFill>
                <a:latin typeface="Titillium Web" pitchFamily="2" charset="0"/>
              </a:rPr>
              <a:t>FICHA </a:t>
            </a:r>
            <a:r>
              <a:rPr lang="pt-PT" sz="1400" b="1" dirty="0" smtClean="0">
                <a:solidFill>
                  <a:srgbClr val="006CB1"/>
                </a:solidFill>
                <a:latin typeface="Titillium Web" pitchFamily="2" charset="0"/>
              </a:rPr>
              <a:t>TÉCNICA</a:t>
            </a:r>
          </a:p>
          <a:p>
            <a:pPr>
              <a:lnSpc>
                <a:spcPts val="1800"/>
              </a:lnSpc>
            </a:pPr>
            <a:r>
              <a:rPr lang="pt-PT" sz="1400" dirty="0" smtClean="0">
                <a:solidFill>
                  <a:srgbClr val="006CB1"/>
                </a:solidFill>
                <a:latin typeface="Titillium Web" pitchFamily="2" charset="0"/>
              </a:rPr>
              <a:t>OBSERVATÓRIO INFOTRUST</a:t>
            </a:r>
          </a:p>
        </p:txBody>
      </p:sp>
      <p:sp>
        <p:nvSpPr>
          <p:cNvPr id="20" name="TextBox 19"/>
          <p:cNvSpPr txBox="1"/>
          <p:nvPr/>
        </p:nvSpPr>
        <p:spPr>
          <a:xfrm>
            <a:off x="5436096" y="1597367"/>
            <a:ext cx="2826399" cy="2419252"/>
          </a:xfrm>
          <a:prstGeom prst="rect">
            <a:avLst/>
          </a:prstGeom>
          <a:noFill/>
        </p:spPr>
        <p:txBody>
          <a:bodyPr wrap="square" rtlCol="0">
            <a:spAutoFit/>
          </a:bodyPr>
          <a:lstStyle/>
          <a:p>
            <a:pPr algn="just">
              <a:lnSpc>
                <a:spcPts val="1300"/>
              </a:lnSpc>
            </a:pPr>
            <a:r>
              <a:rPr lang="pt-PT" sz="900" dirty="0">
                <a:solidFill>
                  <a:srgbClr val="006CB1"/>
                </a:solidFill>
                <a:latin typeface="Titillium Web" pitchFamily="2" charset="0"/>
              </a:rPr>
              <a:t>O Observatório Infotrust analisa informação relativa a sociedades empresariais e outras entidades ativas, com sede em Portugal, com as naturezas Jjridicas de Sociedades Anónimas, Sociedades por Quotas, Socie-dades Unipessoais, Entidades Públicas, Associações, Cooperativas e outras Sociedades. Não fazem parte desta análise os empresários em nome individual.</a:t>
            </a:r>
          </a:p>
          <a:p>
            <a:pPr algn="just">
              <a:lnSpc>
                <a:spcPts val="1300"/>
              </a:lnSpc>
            </a:pPr>
            <a:endParaRPr lang="pt-PT" sz="900" dirty="0">
              <a:solidFill>
                <a:srgbClr val="006CB1"/>
              </a:solidFill>
              <a:latin typeface="Titillium Web" pitchFamily="2" charset="0"/>
            </a:endParaRPr>
          </a:p>
          <a:p>
            <a:pPr algn="just">
              <a:lnSpc>
                <a:spcPts val="1300"/>
              </a:lnSpc>
            </a:pPr>
            <a:r>
              <a:rPr lang="pt-PT" sz="900" dirty="0">
                <a:solidFill>
                  <a:srgbClr val="006CB1"/>
                </a:solidFill>
                <a:latin typeface="Titillium Web" pitchFamily="2" charset="0"/>
              </a:rPr>
              <a:t>Todas as entidades foram atualizadas com o CAE (Classificação Actividade Económica) Rev3., tendo sido também classificadas através da localização da sua sede, representando os 22 Distritos de Portugal.</a:t>
            </a:r>
          </a:p>
          <a:p>
            <a:pPr algn="just">
              <a:lnSpc>
                <a:spcPts val="1300"/>
              </a:lnSpc>
            </a:pPr>
            <a:r>
              <a:rPr lang="pt-PT" sz="900" dirty="0" smtClean="0">
                <a:solidFill>
                  <a:srgbClr val="006CB1"/>
                </a:solidFill>
                <a:latin typeface="Titillium Web" pitchFamily="2" charset="0"/>
              </a:rPr>
              <a:t>Os </a:t>
            </a:r>
            <a:r>
              <a:rPr lang="pt-PT" sz="900" dirty="0">
                <a:solidFill>
                  <a:srgbClr val="006CB1"/>
                </a:solidFill>
                <a:latin typeface="Titillium Web" pitchFamily="2" charset="0"/>
              </a:rPr>
              <a:t>Setores de Actividade são um agrupamento criado</a:t>
            </a:r>
          </a:p>
          <a:p>
            <a:pPr algn="just">
              <a:lnSpc>
                <a:spcPts val="1300"/>
              </a:lnSpc>
            </a:pPr>
            <a:r>
              <a:rPr lang="pt-PT" sz="900" dirty="0">
                <a:solidFill>
                  <a:srgbClr val="006CB1"/>
                </a:solidFill>
                <a:latin typeface="Titillium Web" pitchFamily="2" charset="0"/>
              </a:rPr>
              <a:t>pela Infotrust, com base na Tabela de CAE .</a:t>
            </a:r>
          </a:p>
        </p:txBody>
      </p:sp>
    </p:spTree>
    <p:extLst>
      <p:ext uri="{BB962C8B-B14F-4D97-AF65-F5344CB8AC3E}">
        <p14:creationId xmlns:p14="http://schemas.microsoft.com/office/powerpoint/2010/main" val="3101636548"/>
      </p:ext>
    </p:extLst>
  </p:cSld>
  <p:clrMapOvr>
    <a:masterClrMapping/>
  </p:clrMapOvr>
  <p:timing>
    <p:tnLst>
      <p:par>
        <p:cTn id="1" dur="indefinite" restart="never" nodeType="tmRoot"/>
      </p:par>
    </p:tnLst>
  </p:timing>
</p:sld>
</file>

<file path=ppt/theme/theme1.xml><?xml version="1.0" encoding="utf-8"?>
<a:theme xmlns:a="http://schemas.openxmlformats.org/drawingml/2006/main" name="INFOTRUST_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INFOTRUST_TEMPLATE</Template>
  <TotalTime>12550</TotalTime>
  <Words>545</Words>
  <Application>Microsoft Office PowerPoint</Application>
  <PresentationFormat>Apresentação no Ecrã (16:9)</PresentationFormat>
  <Paragraphs>131</Paragraphs>
  <Slides>10</Slides>
  <Notes>2</Notes>
  <HiddenSlides>0</HiddenSlides>
  <MMClips>0</MMClips>
  <ScaleCrop>false</ScaleCrop>
  <HeadingPairs>
    <vt:vector size="10" baseType="variant">
      <vt:variant>
        <vt:lpstr>Tipos de letra usados</vt:lpstr>
      </vt:variant>
      <vt:variant>
        <vt:i4>4</vt:i4>
      </vt:variant>
      <vt:variant>
        <vt:lpstr>Tema</vt:lpstr>
      </vt:variant>
      <vt:variant>
        <vt:i4>1</vt:i4>
      </vt:variant>
      <vt:variant>
        <vt:lpstr>Ligações</vt:lpstr>
      </vt:variant>
      <vt:variant>
        <vt:i4>50</vt:i4>
      </vt:variant>
      <vt:variant>
        <vt:lpstr>Servidores OLE incorporados</vt:lpstr>
      </vt:variant>
      <vt:variant>
        <vt:i4>3</vt:i4>
      </vt:variant>
      <vt:variant>
        <vt:lpstr>Títulos dos diapositivos</vt:lpstr>
      </vt:variant>
      <vt:variant>
        <vt:i4>10</vt:i4>
      </vt:variant>
    </vt:vector>
  </HeadingPairs>
  <TitlesOfParts>
    <vt:vector size="68" baseType="lpstr">
      <vt:lpstr>Arial</vt:lpstr>
      <vt:lpstr>Calibri</vt:lpstr>
      <vt:lpstr>Titillium Web</vt:lpstr>
      <vt:lpstr>Verdana</vt:lpstr>
      <vt:lpstr>INFOTRUST_TEMPLATE</vt:lpstr>
      <vt:lpstr>\\alfa\geral\INFOTRUST\it_observatorio\observatorio_constituicoes\obs_constituicoes.xlsx!Ações_mensal_acumulado!Acum_mensal</vt:lpstr>
      <vt:lpstr>\\alfa\geral\INFOTRUST\it_observatorio\observatorio_constituicoes\obs_constituicoes.xlsx!Ações_mensal_acumulado!Acum_Anual</vt:lpstr>
      <vt:lpstr>\\alfa\geral\INFOTRUST\it_observatorio\observatorio_constituicoes\obs_constituicoes.xlsx!Ações_mensal_acumulado!Acum_mensal_perc</vt:lpstr>
      <vt:lpstr>\\alfa\geral\INFOTRUST\it_observatorio\observatorio_constituicoes\obs_constituicoes.xlsx!Ações_mensal_acumulado!Acum_anual_perc</vt:lpstr>
      <vt:lpstr>\\alfa\geral\INFOTRUST\it_observatorio\observatorio_constituicoes\obs_constituicoes.xlsx!Ações_mensal_acumulado![obs_constituicoes.xlsx]Ações_mensal_acumulado Chart 5</vt:lpstr>
      <vt:lpstr>\\alfa\geral\INFOTRUST\it_observatorio\observatorio_constituicoes\obs_constituicoes.xlsx!Ações_evolução_mensal!Evol_Ano2</vt:lpstr>
      <vt:lpstr>\\alfa\geral\INFOTRUST\it_observatorio\observatorio_constituicoes\obs_constituicoes.xlsx!Ações_evolução_mensal!Evol_Ano1</vt:lpstr>
      <vt:lpstr>\\alfa\geral\INFOTRUST\it_observatorio\observatorio_constituicoes\obs_constituicoes.xlsx!Ações_evolução_mensal!Ano_2</vt:lpstr>
      <vt:lpstr>\\alfa\geral\INFOTRUST\it_observatorio\observatorio_constituicoes\obs_constituicoes.xlsx!Ações_evolução_mensal!Ano_1</vt:lpstr>
      <vt:lpstr>\\alfa\geral\INFOTRUST\it_observatorio\observatorio_constituicoes\obs_constituicoes.xlsx!Ações_evolução_mensal!Ano_0</vt:lpstr>
      <vt:lpstr>\\alfa\geral\INFOTRUST\it_observatorio\observatorio_constituicoes\obs_constituicoes.xlsx!Ações_evolução_mensal![obs_constituicoes.xlsx]Ações_evolução_mensal Chart 4</vt:lpstr>
      <vt:lpstr>\\alfa\geral\INFOTRUST\it_observatorio\observatorio_constituicoes\obs_constituicoes.xlsx!Ações_comparativo geografico!Tabela_Geografica</vt:lpstr>
      <vt:lpstr>\\alfa\geral\INFOTRUST\it_observatorio\observatorio_constituicoes\obs_constituicoes.xlsx!Ações_Comparativo setorial!Sector_01_mensal</vt:lpstr>
      <vt:lpstr>\\alfa\geral\INFOTRUST\it_observatorio\observatorio_constituicoes\obs_constituicoes.xlsx!Ações_Comparativo setorial!Sector_01_anual</vt:lpstr>
      <vt:lpstr>\\alfa\geral\INFOTRUST\it_observatorio\observatorio_constituicoes\obs_constituicoes.xlsx!Ações_Comparativo setorial!Sector_02_mensal</vt:lpstr>
      <vt:lpstr>\\alfa\geral\INFOTRUST\it_observatorio\observatorio_constituicoes\obs_constituicoes.xlsx!Ações_Comparativo setorial!Sector_02_anual</vt:lpstr>
      <vt:lpstr>\\alfa\geral\INFOTRUST\it_observatorio\observatorio_constituicoes\obs_constituicoes.xlsx!Ações_Comparativo setorial!Sector_03_mensal</vt:lpstr>
      <vt:lpstr>\\alfa\geral\INFOTRUST\it_observatorio\observatorio_constituicoes\obs_constituicoes.xlsx!Ações_Comparativo setorial!Sector_03_anual</vt:lpstr>
      <vt:lpstr>\\alfa\geral\INFOTRUST\it_observatorio\observatorio_constituicoes\obs_constituicoes.xlsx!Ações_Comparativo setorial!Sector_04_mensal</vt:lpstr>
      <vt:lpstr>\\alfa\geral\INFOTRUST\it_observatorio\observatorio_constituicoes\obs_constituicoes.xlsx!Ações_Comparativo setorial!Sector_04_anual</vt:lpstr>
      <vt:lpstr>\\alfa\geral\INFOTRUST\it_observatorio\observatorio_constituicoes\obs_constituicoes.xlsx!Ações_Comparativo setorial!Sector_05_mensal</vt:lpstr>
      <vt:lpstr>\\alfa\geral\INFOTRUST\it_observatorio\observatorio_constituicoes\obs_constituicoes.xlsx!Ações_Comparativo setorial!Sector_05_anual</vt:lpstr>
      <vt:lpstr>\\alfa\geral\INFOTRUST\it_observatorio\observatorio_constituicoes\obs_constituicoes.xlsx!Ações_Comparativo setorial!Sector_06_mensal</vt:lpstr>
      <vt:lpstr>\\alfa\geral\INFOTRUST\it_observatorio\observatorio_constituicoes\obs_constituicoes.xlsx!Ações_Comparativo setorial!Sector_06_anual</vt:lpstr>
      <vt:lpstr>\\alfa\geral\INFOTRUST\it_observatorio\observatorio_constituicoes\obs_constituicoes.xlsx!Ações_Comparativo setorial!Sector_07_mensal</vt:lpstr>
      <vt:lpstr>\\alfa\geral\INFOTRUST\it_observatorio\observatorio_constituicoes\obs_constituicoes.xlsx!Ações_Comparativo setorial!Sector_07_anual</vt:lpstr>
      <vt:lpstr>\\alfa\geral\INFOTRUST\it_observatorio\observatorio_constituicoes\obs_constituicoes.xlsx!Ações_Comparativo setorial!Sector_08_mensal</vt:lpstr>
      <vt:lpstr>\\alfa\geral\INFOTRUST\it_observatorio\observatorio_constituicoes\obs_constituicoes.xlsx!Ações_Comparativo setorial!Sector_08_anual</vt:lpstr>
      <vt:lpstr>\\alfa\geral\INFOTRUST\it_observatorio\observatorio_constituicoes\obs_constituicoes.xlsx!Ações_Comparativo setorial!Sectores_Meses</vt:lpstr>
      <vt:lpstr>\\alfa\geral\INFOTRUST\it_observatorio\observatorio_constituicoes\obs_constituicoes.xlsx!Ações_Comparativo setorial!Sectores_Anos</vt:lpstr>
      <vt:lpstr>\\alfa\geral\INFOTRUST\it_observatorio\observatorio_constituicoes\obs_constituicoes.xlsx!Ações_Comparativo setorial!Sectores_Anos</vt:lpstr>
      <vt:lpstr>\\alfa\geral\INFOTRUST\it_observatorio\observatorio_constituicoes\obs_constituicoes.xlsx!Ações_Comparativo setorial!Sector_09_mensal</vt:lpstr>
      <vt:lpstr>\\alfa\geral\INFOTRUST\it_observatorio\observatorio_constituicoes\obs_constituicoes.xlsx!Ações_Comparativo setorial!Sector_09_anual</vt:lpstr>
      <vt:lpstr>\\alfa\geral\INFOTRUST\it_observatorio\observatorio_constituicoes\obs_constituicoes.xlsx!Ações_Comparativo setorial!Sector_10_mensal</vt:lpstr>
      <vt:lpstr>\\alfa\geral\INFOTRUST\it_observatorio\observatorio_constituicoes\obs_constituicoes.xlsx!Ações_Comparativo setorial!Sector_10_anual</vt:lpstr>
      <vt:lpstr>\\alfa\geral\INFOTRUST\it_observatorio\observatorio_constituicoes\obs_constituicoes.xlsx!Ações_Comparativo setorial!Sector_11_anual</vt:lpstr>
      <vt:lpstr>\\alfa\geral\INFOTRUST\it_observatorio\observatorio_constituicoes\obs_constituicoes.xlsx!Ações_Comparativo setorial!Sector_12_mensal</vt:lpstr>
      <vt:lpstr>\\alfa\geral\INFOTRUST\it_observatorio\observatorio_constituicoes\obs_constituicoes.xlsx!Ações_Comparativo setorial!Sector_12_anual</vt:lpstr>
      <vt:lpstr>\\alfa\geral\INFOTRUST\it_observatorio\observatorio_constituicoes\obs_constituicoes.xlsx!Ações_Comparativo setorial!Sector_13_mensal</vt:lpstr>
      <vt:lpstr>\\alfa\geral\INFOTRUST\it_observatorio\observatorio_constituicoes\obs_constituicoes.xlsx!Ações_Comparativo setorial!Sector_13_anual</vt:lpstr>
      <vt:lpstr>\\alfa\geral\INFOTRUST\it_observatorio\observatorio_constituicoes\obs_constituicoes.xlsx!Ações_Comparativo setorial!Sector_14_mensal</vt:lpstr>
      <vt:lpstr>\\alfa\geral\INFOTRUST\it_observatorio\observatorio_constituicoes\obs_constituicoes.xlsx!Ações_Comparativo setorial!Sector_14_anual</vt:lpstr>
      <vt:lpstr>\\alfa\geral\INFOTRUST\it_observatorio\observatorio_constituicoes\obs_constituicoes.xlsx!Ações_Comparativo setorial!Sector_15_mensal</vt:lpstr>
      <vt:lpstr>\\alfa\geral\INFOTRUST\it_observatorio\observatorio_constituicoes\obs_constituicoes.xlsx!Ações_Comparativo setorial!Sector_15_anual</vt:lpstr>
      <vt:lpstr>\\alfa\geral\INFOTRUST\it_observatorio\observatorio_constituicoes\obs_constituicoes.xlsx!Ações_Comparativo setorial!Sector_16_mensal</vt:lpstr>
      <vt:lpstr>\\alfa\geral\INFOTRUST\it_observatorio\observatorio_constituicoes\obs_constituicoes.xlsx!Ações_Comparativo setorial!Sector_16_anual</vt:lpstr>
      <vt:lpstr>\\alfa\geral\INFOTRUST\it_observatorio\observatorio_constituicoes\obs_constituicoes.xlsx!Ações_Comparativo setorial!Sectores_Meses</vt:lpstr>
      <vt:lpstr>\\alfa\geral\INFOTRUST\it_observatorio\observatorio_constituicoes\obs_constituicoes.xlsx!Ações_Comparativo setorial!Sectores_Anos</vt:lpstr>
      <vt:lpstr>\\alfa\geral\INFOTRUST\it_observatorio\observatorio_constituicoes\obs_constituicoes.xlsx!Ações_Comparativo setorial!Sectores_Anos</vt:lpstr>
      <vt:lpstr>\\alfa\geral\INFOTRUST\it_observatorio\observatorio_constituicoes\obs_constituicoes.xlsx!Ações_Comparativo setorial!Sectores_Meses</vt:lpstr>
      <vt:lpstr>Folha de Cálculo</vt:lpstr>
      <vt:lpstr>Folha de Cálculo do Microsoft Excel</vt:lpstr>
      <vt:lpstr>Worksheet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Websystems</dc:creator>
  <cp:lastModifiedBy>Rafael Palmeiro</cp:lastModifiedBy>
  <cp:revision>274</cp:revision>
  <cp:lastPrinted>2017-08-29T11:21:33Z</cp:lastPrinted>
  <dcterms:created xsi:type="dcterms:W3CDTF">2017-03-28T15:06:48Z</dcterms:created>
  <dcterms:modified xsi:type="dcterms:W3CDTF">2017-09-14T10:13:20Z</dcterms:modified>
</cp:coreProperties>
</file>